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0" r:id="rId4"/>
    <p:sldMasterId id="2147483712" r:id="rId5"/>
  </p:sldMasterIdLst>
  <p:notesMasterIdLst>
    <p:notesMasterId r:id="rId95"/>
  </p:notesMasterIdLst>
  <p:sldIdLst>
    <p:sldId id="256" r:id="rId6"/>
    <p:sldId id="261" r:id="rId7"/>
    <p:sldId id="2597" r:id="rId8"/>
    <p:sldId id="641" r:id="rId9"/>
    <p:sldId id="2598" r:id="rId10"/>
    <p:sldId id="337" r:id="rId11"/>
    <p:sldId id="2537" r:id="rId12"/>
    <p:sldId id="330" r:id="rId13"/>
    <p:sldId id="2596" r:id="rId14"/>
    <p:sldId id="2681" r:id="rId15"/>
    <p:sldId id="2602" r:id="rId16"/>
    <p:sldId id="2594" r:id="rId17"/>
    <p:sldId id="2593" r:id="rId18"/>
    <p:sldId id="2600" r:id="rId19"/>
    <p:sldId id="2682" r:id="rId20"/>
    <p:sldId id="2683" r:id="rId21"/>
    <p:sldId id="2684" r:id="rId22"/>
    <p:sldId id="2636" r:id="rId23"/>
    <p:sldId id="2617" r:id="rId24"/>
    <p:sldId id="2618" r:id="rId25"/>
    <p:sldId id="2620" r:id="rId26"/>
    <p:sldId id="2621" r:id="rId27"/>
    <p:sldId id="2622" r:id="rId28"/>
    <p:sldId id="2623" r:id="rId29"/>
    <p:sldId id="2624" r:id="rId30"/>
    <p:sldId id="2625" r:id="rId31"/>
    <p:sldId id="2626" r:id="rId32"/>
    <p:sldId id="2637" r:id="rId33"/>
    <p:sldId id="2606" r:id="rId34"/>
    <p:sldId id="2619" r:id="rId35"/>
    <p:sldId id="2611" r:id="rId36"/>
    <p:sldId id="2608" r:id="rId37"/>
    <p:sldId id="2609" r:id="rId38"/>
    <p:sldId id="2613" r:id="rId39"/>
    <p:sldId id="2615" r:id="rId40"/>
    <p:sldId id="2616" r:id="rId41"/>
    <p:sldId id="2614" r:id="rId42"/>
    <p:sldId id="2638" r:id="rId43"/>
    <p:sldId id="2627" r:id="rId44"/>
    <p:sldId id="2628" r:id="rId45"/>
    <p:sldId id="2629" r:id="rId46"/>
    <p:sldId id="2630" r:id="rId47"/>
    <p:sldId id="2631" r:id="rId48"/>
    <p:sldId id="2632" r:id="rId49"/>
    <p:sldId id="2633" r:id="rId50"/>
    <p:sldId id="2634" r:id="rId51"/>
    <p:sldId id="2635" r:id="rId52"/>
    <p:sldId id="2639" r:id="rId53"/>
    <p:sldId id="2640" r:id="rId54"/>
    <p:sldId id="2641" r:id="rId55"/>
    <p:sldId id="2642" r:id="rId56"/>
    <p:sldId id="2643" r:id="rId57"/>
    <p:sldId id="2644" r:id="rId58"/>
    <p:sldId id="2645" r:id="rId59"/>
    <p:sldId id="2646" r:id="rId60"/>
    <p:sldId id="2647" r:id="rId61"/>
    <p:sldId id="2648" r:id="rId62"/>
    <p:sldId id="2650" r:id="rId63"/>
    <p:sldId id="2651" r:id="rId64"/>
    <p:sldId id="2652" r:id="rId65"/>
    <p:sldId id="2653" r:id="rId66"/>
    <p:sldId id="2654" r:id="rId67"/>
    <p:sldId id="2655" r:id="rId68"/>
    <p:sldId id="2656" r:id="rId69"/>
    <p:sldId id="2657" r:id="rId70"/>
    <p:sldId id="2658" r:id="rId71"/>
    <p:sldId id="2659" r:id="rId72"/>
    <p:sldId id="2660" r:id="rId73"/>
    <p:sldId id="2661" r:id="rId74"/>
    <p:sldId id="2662" r:id="rId75"/>
    <p:sldId id="2663" r:id="rId76"/>
    <p:sldId id="2664" r:id="rId77"/>
    <p:sldId id="2665" r:id="rId78"/>
    <p:sldId id="2666" r:id="rId79"/>
    <p:sldId id="2667" r:id="rId80"/>
    <p:sldId id="2668" r:id="rId81"/>
    <p:sldId id="2669" r:id="rId82"/>
    <p:sldId id="2671" r:id="rId83"/>
    <p:sldId id="2673" r:id="rId84"/>
    <p:sldId id="2672" r:id="rId85"/>
    <p:sldId id="2674" r:id="rId86"/>
    <p:sldId id="2675" r:id="rId87"/>
    <p:sldId id="2676" r:id="rId88"/>
    <p:sldId id="2677" r:id="rId89"/>
    <p:sldId id="2678" r:id="rId90"/>
    <p:sldId id="2679" r:id="rId91"/>
    <p:sldId id="2680" r:id="rId92"/>
    <p:sldId id="532" r:id="rId93"/>
    <p:sldId id="53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7C9169-B870-4A35-B562-1D2C02381297}">
          <p14:sldIdLst>
            <p14:sldId id="256"/>
            <p14:sldId id="261"/>
            <p14:sldId id="2597"/>
            <p14:sldId id="641"/>
            <p14:sldId id="2598"/>
            <p14:sldId id="337"/>
            <p14:sldId id="2537"/>
            <p14:sldId id="330"/>
            <p14:sldId id="2596"/>
            <p14:sldId id="2681"/>
            <p14:sldId id="2602"/>
            <p14:sldId id="2594"/>
            <p14:sldId id="2593"/>
            <p14:sldId id="2600"/>
            <p14:sldId id="2682"/>
            <p14:sldId id="2683"/>
            <p14:sldId id="2684"/>
          </p14:sldIdLst>
        </p14:section>
        <p14:section name="The Catalyst" id="{B466956A-0436-4969-B414-BAC610A541C1}">
          <p14:sldIdLst>
            <p14:sldId id="2636"/>
            <p14:sldId id="2617"/>
            <p14:sldId id="2618"/>
            <p14:sldId id="2620"/>
            <p14:sldId id="2621"/>
            <p14:sldId id="2622"/>
            <p14:sldId id="2623"/>
            <p14:sldId id="2624"/>
            <p14:sldId id="2625"/>
            <p14:sldId id="2626"/>
          </p14:sldIdLst>
        </p14:section>
        <p14:section name="The Servant of All" id="{8C26287A-6FD4-4016-8D24-B9AE3FAB5511}">
          <p14:sldIdLst>
            <p14:sldId id="2637"/>
            <p14:sldId id="2606"/>
            <p14:sldId id="2619"/>
            <p14:sldId id="2611"/>
            <p14:sldId id="2608"/>
            <p14:sldId id="2609"/>
            <p14:sldId id="2613"/>
            <p14:sldId id="2615"/>
            <p14:sldId id="2616"/>
            <p14:sldId id="2614"/>
          </p14:sldIdLst>
        </p14:section>
        <p14:section name="The Enthusiast" id="{3FEDF883-58ED-4ED2-B52A-EFA165CDE119}">
          <p14:sldIdLst>
            <p14:sldId id="2638"/>
            <p14:sldId id="2627"/>
            <p14:sldId id="2628"/>
            <p14:sldId id="2629"/>
            <p14:sldId id="2630"/>
            <p14:sldId id="2631"/>
            <p14:sldId id="2632"/>
            <p14:sldId id="2633"/>
            <p14:sldId id="2634"/>
            <p14:sldId id="2635"/>
          </p14:sldIdLst>
        </p14:section>
        <p14:section name="The Lover" id="{DBB0022B-C1EC-4C42-8968-C65115646210}">
          <p14:sldIdLst>
            <p14:sldId id="2639"/>
            <p14:sldId id="2640"/>
            <p14:sldId id="2641"/>
            <p14:sldId id="2642"/>
            <p14:sldId id="2643"/>
            <p14:sldId id="2644"/>
            <p14:sldId id="2645"/>
            <p14:sldId id="2646"/>
            <p14:sldId id="2647"/>
            <p14:sldId id="2648"/>
          </p14:sldIdLst>
        </p14:section>
        <p14:section name="The Host" id="{C5683564-2705-4F73-B617-DFCAF316A55A}">
          <p14:sldIdLst>
            <p14:sldId id="2650"/>
            <p14:sldId id="2651"/>
            <p14:sldId id="2652"/>
            <p14:sldId id="2653"/>
            <p14:sldId id="2654"/>
            <p14:sldId id="2655"/>
            <p14:sldId id="2656"/>
            <p14:sldId id="2657"/>
            <p14:sldId id="2658"/>
            <p14:sldId id="2659"/>
          </p14:sldIdLst>
        </p14:section>
        <p14:section name="The Strategist" id="{90E952F5-F8B4-4957-8C15-481D15CAAE8F}">
          <p14:sldIdLst>
            <p14:sldId id="2660"/>
            <p14:sldId id="2661"/>
            <p14:sldId id="2662"/>
            <p14:sldId id="2663"/>
            <p14:sldId id="2664"/>
            <p14:sldId id="2665"/>
            <p14:sldId id="2666"/>
            <p14:sldId id="2667"/>
            <p14:sldId id="2668"/>
            <p14:sldId id="2669"/>
          </p14:sldIdLst>
        </p14:section>
        <p14:section name="The Erudite" id="{60D16B65-25C5-4987-9BA0-6B3124A8CA0C}">
          <p14:sldIdLst>
            <p14:sldId id="2671"/>
            <p14:sldId id="2673"/>
            <p14:sldId id="2672"/>
            <p14:sldId id="2674"/>
            <p14:sldId id="2675"/>
            <p14:sldId id="2676"/>
            <p14:sldId id="2677"/>
            <p14:sldId id="2678"/>
            <p14:sldId id="2679"/>
            <p14:sldId id="2680"/>
          </p14:sldIdLst>
        </p14:section>
        <p14:section name="Final Remarks" id="{C50F622A-AFF6-4610-B6DD-19C0A33FD621}">
          <p14:sldIdLst>
            <p14:sldId id="532"/>
            <p14:sldId id="5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471C5-86DD-4A4B-ADB3-B2532FA14920}" v="6" dt="2025-10-01T22:36:52.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8" autoAdjust="0"/>
    <p:restoredTop sz="94660"/>
  </p:normalViewPr>
  <p:slideViewPr>
    <p:cSldViewPr snapToGrid="0">
      <p:cViewPr varScale="1">
        <p:scale>
          <a:sx n="107" d="100"/>
          <a:sy n="107" d="100"/>
        </p:scale>
        <p:origin x="114" y="10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theme" Target="theme/theme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Eggman" userId="f21489ec02b9c6e5" providerId="LiveId" clId="{D8184404-7CF7-480C-8B8E-B2A3F75562E2}"/>
    <pc:docChg chg="addSld delSld modSld sldOrd modSection">
      <pc:chgData name="Aaron Eggman" userId="f21489ec02b9c6e5" providerId="LiveId" clId="{D8184404-7CF7-480C-8B8E-B2A3F75562E2}" dt="2025-08-02T05:19:01.135" v="16" actId="47"/>
      <pc:docMkLst>
        <pc:docMk/>
      </pc:docMkLst>
      <pc:sldChg chg="del ord">
        <pc:chgData name="Aaron Eggman" userId="f21489ec02b9c6e5" providerId="LiveId" clId="{D8184404-7CF7-480C-8B8E-B2A3F75562E2}" dt="2025-08-02T05:19:01.135" v="16" actId="47"/>
        <pc:sldMkLst>
          <pc:docMk/>
          <pc:sldMk cId="4132758375" sldId="2601"/>
        </pc:sldMkLst>
      </pc:sldChg>
      <pc:sldChg chg="addSp delSp add del setBg delDesignElem">
        <pc:chgData name="Aaron Eggman" userId="f21489ec02b9c6e5" providerId="LiveId" clId="{D8184404-7CF7-480C-8B8E-B2A3F75562E2}" dt="2025-08-02T05:18:42.822" v="6"/>
        <pc:sldMkLst>
          <pc:docMk/>
          <pc:sldMk cId="4141555108" sldId="2681"/>
        </pc:sldMkLst>
      </pc:sldChg>
      <pc:sldChg chg="add">
        <pc:chgData name="Aaron Eggman" userId="f21489ec02b9c6e5" providerId="LiveId" clId="{D8184404-7CF7-480C-8B8E-B2A3F75562E2}" dt="2025-08-02T05:18:55.666" v="13"/>
        <pc:sldMkLst>
          <pc:docMk/>
          <pc:sldMk cId="1236776080" sldId="2682"/>
        </pc:sldMkLst>
      </pc:sldChg>
      <pc:sldChg chg="addSp delSp add del setBg delDesignElem">
        <pc:chgData name="Aaron Eggman" userId="f21489ec02b9c6e5" providerId="LiveId" clId="{D8184404-7CF7-480C-8B8E-B2A3F75562E2}" dt="2025-08-02T05:18:55.603" v="12"/>
        <pc:sldMkLst>
          <pc:docMk/>
          <pc:sldMk cId="3605912358" sldId="2682"/>
        </pc:sldMkLst>
      </pc:sldChg>
      <pc:sldChg chg="addSp delSp add del setBg delDesignElem">
        <pc:chgData name="Aaron Eggman" userId="f21489ec02b9c6e5" providerId="LiveId" clId="{D8184404-7CF7-480C-8B8E-B2A3F75562E2}" dt="2025-08-02T05:18:48.161" v="7" actId="2696"/>
        <pc:sldMkLst>
          <pc:docMk/>
          <pc:sldMk cId="4229631090" sldId="2682"/>
        </pc:sldMkLst>
      </pc:sldChg>
      <pc:sldChg chg="addSp delSp add del setBg delDesignElem">
        <pc:chgData name="Aaron Eggman" userId="f21489ec02b9c6e5" providerId="LiveId" clId="{D8184404-7CF7-480C-8B8E-B2A3F75562E2}" dt="2025-08-02T05:18:42.702" v="5"/>
        <pc:sldMkLst>
          <pc:docMk/>
          <pc:sldMk cId="1154266462" sldId="2683"/>
        </pc:sldMkLst>
      </pc:sldChg>
      <pc:sldChg chg="add del">
        <pc:chgData name="Aaron Eggman" userId="f21489ec02b9c6e5" providerId="LiveId" clId="{D8184404-7CF7-480C-8B8E-B2A3F75562E2}" dt="2025-08-02T05:18:48.161" v="7" actId="2696"/>
        <pc:sldMkLst>
          <pc:docMk/>
          <pc:sldMk cId="1782128142" sldId="2683"/>
        </pc:sldMkLst>
      </pc:sldChg>
      <pc:sldChg chg="add">
        <pc:chgData name="Aaron Eggman" userId="f21489ec02b9c6e5" providerId="LiveId" clId="{D8184404-7CF7-480C-8B8E-B2A3F75562E2}" dt="2025-08-02T05:18:55.666" v="13"/>
        <pc:sldMkLst>
          <pc:docMk/>
          <pc:sldMk cId="2766175357" sldId="2683"/>
        </pc:sldMkLst>
      </pc:sldChg>
      <pc:sldChg chg="addSp delSp add del setBg delDesignElem">
        <pc:chgData name="Aaron Eggman" userId="f21489ec02b9c6e5" providerId="LiveId" clId="{D8184404-7CF7-480C-8B8E-B2A3F75562E2}" dt="2025-08-02T05:18:55.603" v="12"/>
        <pc:sldMkLst>
          <pc:docMk/>
          <pc:sldMk cId="3212570310" sldId="2683"/>
        </pc:sldMkLst>
      </pc:sldChg>
      <pc:sldChg chg="add">
        <pc:chgData name="Aaron Eggman" userId="f21489ec02b9c6e5" providerId="LiveId" clId="{D8184404-7CF7-480C-8B8E-B2A3F75562E2}" dt="2025-08-02T05:18:55.666" v="13"/>
        <pc:sldMkLst>
          <pc:docMk/>
          <pc:sldMk cId="1992159351" sldId="2684"/>
        </pc:sldMkLst>
      </pc:sldChg>
      <pc:sldChg chg="addSp delSp add del setBg delDesignElem">
        <pc:chgData name="Aaron Eggman" userId="f21489ec02b9c6e5" providerId="LiveId" clId="{D8184404-7CF7-480C-8B8E-B2A3F75562E2}" dt="2025-08-02T05:18:55.603" v="12"/>
        <pc:sldMkLst>
          <pc:docMk/>
          <pc:sldMk cId="2764053568" sldId="2684"/>
        </pc:sldMkLst>
      </pc:sldChg>
      <pc:sldChg chg="addSp delSp add del setBg delDesignElem">
        <pc:chgData name="Aaron Eggman" userId="f21489ec02b9c6e5" providerId="LiveId" clId="{D8184404-7CF7-480C-8B8E-B2A3F75562E2}" dt="2025-08-02T05:18:48.161" v="7" actId="2696"/>
        <pc:sldMkLst>
          <pc:docMk/>
          <pc:sldMk cId="2880296790" sldId="2684"/>
        </pc:sldMkLst>
      </pc:sldChg>
    </pc:docChg>
  </pc:docChgLst>
  <pc:docChgLst>
    <pc:chgData name="Aaron Eggman" userId="f21489ec02b9c6e5" providerId="LiveId" clId="{ADD7764D-B5EE-405F-B84F-CA936CDAE199}"/>
    <pc:docChg chg="undo redo custSel addSld delSld modSld sldOrd addSection modSection">
      <pc:chgData name="Aaron Eggman" userId="f21489ec02b9c6e5" providerId="LiveId" clId="{ADD7764D-B5EE-405F-B84F-CA936CDAE199}" dt="2025-07-04T12:41:02.221" v="1629" actId="1076"/>
      <pc:docMkLst>
        <pc:docMk/>
      </pc:docMkLst>
      <pc:sldChg chg="modSp mod">
        <pc:chgData name="Aaron Eggman" userId="f21489ec02b9c6e5" providerId="LiveId" clId="{ADD7764D-B5EE-405F-B84F-CA936CDAE199}" dt="2025-06-30T04:15:43.782" v="240" actId="20577"/>
        <pc:sldMkLst>
          <pc:docMk/>
          <pc:sldMk cId="2296248396" sldId="337"/>
        </pc:sldMkLst>
      </pc:sldChg>
      <pc:sldChg chg="del">
        <pc:chgData name="Aaron Eggman" userId="f21489ec02b9c6e5" providerId="LiveId" clId="{ADD7764D-B5EE-405F-B84F-CA936CDAE199}" dt="2025-07-01T16:34:29.009" v="422" actId="47"/>
        <pc:sldMkLst>
          <pc:docMk/>
          <pc:sldMk cId="4049934360" sldId="528"/>
        </pc:sldMkLst>
      </pc:sldChg>
      <pc:sldChg chg="addSp delSp modSp del mod setBg modClrScheme chgLayout">
        <pc:chgData name="Aaron Eggman" userId="f21489ec02b9c6e5" providerId="LiveId" clId="{ADD7764D-B5EE-405F-B84F-CA936CDAE199}" dt="2025-07-01T18:45:34.131" v="771" actId="47"/>
        <pc:sldMkLst>
          <pc:docMk/>
          <pc:sldMk cId="3209796940" sldId="529"/>
        </pc:sldMkLst>
      </pc:sldChg>
      <pc:sldChg chg="ord">
        <pc:chgData name="Aaron Eggman" userId="f21489ec02b9c6e5" providerId="LiveId" clId="{ADD7764D-B5EE-405F-B84F-CA936CDAE199}" dt="2025-07-02T04:00:44.378" v="1037" actId="20578"/>
        <pc:sldMkLst>
          <pc:docMk/>
          <pc:sldMk cId="463303346" sldId="532"/>
        </pc:sldMkLst>
      </pc:sldChg>
      <pc:sldChg chg="ord">
        <pc:chgData name="Aaron Eggman" userId="f21489ec02b9c6e5" providerId="LiveId" clId="{ADD7764D-B5EE-405F-B84F-CA936CDAE199}" dt="2025-07-02T04:00:44.378" v="1037" actId="20578"/>
        <pc:sldMkLst>
          <pc:docMk/>
          <pc:sldMk cId="3868618307" sldId="533"/>
        </pc:sldMkLst>
      </pc:sldChg>
      <pc:sldChg chg="del">
        <pc:chgData name="Aaron Eggman" userId="f21489ec02b9c6e5" providerId="LiveId" clId="{ADD7764D-B5EE-405F-B84F-CA936CDAE199}" dt="2025-07-01T16:34:17.643" v="421" actId="47"/>
        <pc:sldMkLst>
          <pc:docMk/>
          <pc:sldMk cId="3333399187" sldId="536"/>
        </pc:sldMkLst>
      </pc:sldChg>
      <pc:sldChg chg="del">
        <pc:chgData name="Aaron Eggman" userId="f21489ec02b9c6e5" providerId="LiveId" clId="{ADD7764D-B5EE-405F-B84F-CA936CDAE199}" dt="2025-07-01T16:38:36.957" v="433" actId="47"/>
        <pc:sldMkLst>
          <pc:docMk/>
          <pc:sldMk cId="2337513646" sldId="538"/>
        </pc:sldMkLst>
      </pc:sldChg>
      <pc:sldChg chg="del">
        <pc:chgData name="Aaron Eggman" userId="f21489ec02b9c6e5" providerId="LiveId" clId="{ADD7764D-B5EE-405F-B84F-CA936CDAE199}" dt="2025-07-01T16:38:36.957" v="433" actId="47"/>
        <pc:sldMkLst>
          <pc:docMk/>
          <pc:sldMk cId="3344661880" sldId="540"/>
        </pc:sldMkLst>
      </pc:sldChg>
      <pc:sldChg chg="del">
        <pc:chgData name="Aaron Eggman" userId="f21489ec02b9c6e5" providerId="LiveId" clId="{ADD7764D-B5EE-405F-B84F-CA936CDAE199}" dt="2025-07-01T16:38:36.957" v="433" actId="47"/>
        <pc:sldMkLst>
          <pc:docMk/>
          <pc:sldMk cId="963151238" sldId="541"/>
        </pc:sldMkLst>
      </pc:sldChg>
      <pc:sldChg chg="del">
        <pc:chgData name="Aaron Eggman" userId="f21489ec02b9c6e5" providerId="LiveId" clId="{ADD7764D-B5EE-405F-B84F-CA936CDAE199}" dt="2025-07-01T16:38:36.957" v="433" actId="47"/>
        <pc:sldMkLst>
          <pc:docMk/>
          <pc:sldMk cId="2214637174" sldId="547"/>
        </pc:sldMkLst>
      </pc:sldChg>
      <pc:sldChg chg="del">
        <pc:chgData name="Aaron Eggman" userId="f21489ec02b9c6e5" providerId="LiveId" clId="{ADD7764D-B5EE-405F-B84F-CA936CDAE199}" dt="2025-07-01T16:38:36.957" v="433" actId="47"/>
        <pc:sldMkLst>
          <pc:docMk/>
          <pc:sldMk cId="3980170781" sldId="549"/>
        </pc:sldMkLst>
      </pc:sldChg>
      <pc:sldChg chg="del">
        <pc:chgData name="Aaron Eggman" userId="f21489ec02b9c6e5" providerId="LiveId" clId="{ADD7764D-B5EE-405F-B84F-CA936CDAE199}" dt="2025-07-01T16:38:36.957" v="433" actId="47"/>
        <pc:sldMkLst>
          <pc:docMk/>
          <pc:sldMk cId="1699382014" sldId="551"/>
        </pc:sldMkLst>
      </pc:sldChg>
      <pc:sldChg chg="del">
        <pc:chgData name="Aaron Eggman" userId="f21489ec02b9c6e5" providerId="LiveId" clId="{ADD7764D-B5EE-405F-B84F-CA936CDAE199}" dt="2025-07-01T16:38:36.957" v="433" actId="47"/>
        <pc:sldMkLst>
          <pc:docMk/>
          <pc:sldMk cId="211780121" sldId="556"/>
        </pc:sldMkLst>
      </pc:sldChg>
      <pc:sldChg chg="del">
        <pc:chgData name="Aaron Eggman" userId="f21489ec02b9c6e5" providerId="LiveId" clId="{ADD7764D-B5EE-405F-B84F-CA936CDAE199}" dt="2025-07-01T16:38:36.957" v="433" actId="47"/>
        <pc:sldMkLst>
          <pc:docMk/>
          <pc:sldMk cId="139810059" sldId="558"/>
        </pc:sldMkLst>
      </pc:sldChg>
      <pc:sldChg chg="del">
        <pc:chgData name="Aaron Eggman" userId="f21489ec02b9c6e5" providerId="LiveId" clId="{ADD7764D-B5EE-405F-B84F-CA936CDAE199}" dt="2025-07-01T16:38:36.957" v="433" actId="47"/>
        <pc:sldMkLst>
          <pc:docMk/>
          <pc:sldMk cId="3330345423" sldId="560"/>
        </pc:sldMkLst>
      </pc:sldChg>
      <pc:sldChg chg="del">
        <pc:chgData name="Aaron Eggman" userId="f21489ec02b9c6e5" providerId="LiveId" clId="{ADD7764D-B5EE-405F-B84F-CA936CDAE199}" dt="2025-07-01T16:38:36.957" v="433" actId="47"/>
        <pc:sldMkLst>
          <pc:docMk/>
          <pc:sldMk cId="859834956" sldId="565"/>
        </pc:sldMkLst>
      </pc:sldChg>
      <pc:sldChg chg="del">
        <pc:chgData name="Aaron Eggman" userId="f21489ec02b9c6e5" providerId="LiveId" clId="{ADD7764D-B5EE-405F-B84F-CA936CDAE199}" dt="2025-07-01T16:38:36.957" v="433" actId="47"/>
        <pc:sldMkLst>
          <pc:docMk/>
          <pc:sldMk cId="466556968" sldId="567"/>
        </pc:sldMkLst>
      </pc:sldChg>
      <pc:sldChg chg="del">
        <pc:chgData name="Aaron Eggman" userId="f21489ec02b9c6e5" providerId="LiveId" clId="{ADD7764D-B5EE-405F-B84F-CA936CDAE199}" dt="2025-07-01T16:38:36.957" v="433" actId="47"/>
        <pc:sldMkLst>
          <pc:docMk/>
          <pc:sldMk cId="2261715304" sldId="569"/>
        </pc:sldMkLst>
      </pc:sldChg>
      <pc:sldChg chg="del">
        <pc:chgData name="Aaron Eggman" userId="f21489ec02b9c6e5" providerId="LiveId" clId="{ADD7764D-B5EE-405F-B84F-CA936CDAE199}" dt="2025-07-01T16:38:36.957" v="433" actId="47"/>
        <pc:sldMkLst>
          <pc:docMk/>
          <pc:sldMk cId="1608166150" sldId="574"/>
        </pc:sldMkLst>
      </pc:sldChg>
      <pc:sldChg chg="del">
        <pc:chgData name="Aaron Eggman" userId="f21489ec02b9c6e5" providerId="LiveId" clId="{ADD7764D-B5EE-405F-B84F-CA936CDAE199}" dt="2025-07-01T16:38:36.957" v="433" actId="47"/>
        <pc:sldMkLst>
          <pc:docMk/>
          <pc:sldMk cId="2912790980" sldId="576"/>
        </pc:sldMkLst>
      </pc:sldChg>
      <pc:sldChg chg="del">
        <pc:chgData name="Aaron Eggman" userId="f21489ec02b9c6e5" providerId="LiveId" clId="{ADD7764D-B5EE-405F-B84F-CA936CDAE199}" dt="2025-07-01T16:38:36.957" v="433" actId="47"/>
        <pc:sldMkLst>
          <pc:docMk/>
          <pc:sldMk cId="3247238830" sldId="578"/>
        </pc:sldMkLst>
      </pc:sldChg>
      <pc:sldChg chg="add del">
        <pc:chgData name="Aaron Eggman" userId="f21489ec02b9c6e5" providerId="LiveId" clId="{ADD7764D-B5EE-405F-B84F-CA936CDAE199}" dt="2025-06-25T23:06:30.690" v="6" actId="47"/>
        <pc:sldMkLst>
          <pc:docMk/>
          <pc:sldMk cId="1162766002" sldId="584"/>
        </pc:sldMkLst>
      </pc:sldChg>
      <pc:sldChg chg="del">
        <pc:chgData name="Aaron Eggman" userId="f21489ec02b9c6e5" providerId="LiveId" clId="{ADD7764D-B5EE-405F-B84F-CA936CDAE199}" dt="2025-07-01T16:38:36.957" v="433" actId="47"/>
        <pc:sldMkLst>
          <pc:docMk/>
          <pc:sldMk cId="64038971" sldId="586"/>
        </pc:sldMkLst>
      </pc:sldChg>
      <pc:sldChg chg="del">
        <pc:chgData name="Aaron Eggman" userId="f21489ec02b9c6e5" providerId="LiveId" clId="{ADD7764D-B5EE-405F-B84F-CA936CDAE199}" dt="2025-07-01T16:38:36.957" v="433" actId="47"/>
        <pc:sldMkLst>
          <pc:docMk/>
          <pc:sldMk cId="1739207846" sldId="588"/>
        </pc:sldMkLst>
      </pc:sldChg>
      <pc:sldChg chg="del">
        <pc:chgData name="Aaron Eggman" userId="f21489ec02b9c6e5" providerId="LiveId" clId="{ADD7764D-B5EE-405F-B84F-CA936CDAE199}" dt="2025-07-01T16:38:36.957" v="433" actId="47"/>
        <pc:sldMkLst>
          <pc:docMk/>
          <pc:sldMk cId="3841902698" sldId="590"/>
        </pc:sldMkLst>
      </pc:sldChg>
      <pc:sldChg chg="ord">
        <pc:chgData name="Aaron Eggman" userId="f21489ec02b9c6e5" providerId="LiveId" clId="{ADD7764D-B5EE-405F-B84F-CA936CDAE199}" dt="2025-06-30T04:11:21.620" v="183"/>
        <pc:sldMkLst>
          <pc:docMk/>
          <pc:sldMk cId="2478885024" sldId="641"/>
        </pc:sldMkLst>
      </pc:sldChg>
      <pc:sldChg chg="del">
        <pc:chgData name="Aaron Eggman" userId="f21489ec02b9c6e5" providerId="LiveId" clId="{ADD7764D-B5EE-405F-B84F-CA936CDAE199}" dt="2025-07-01T16:38:36.957" v="433" actId="47"/>
        <pc:sldMkLst>
          <pc:docMk/>
          <pc:sldMk cId="2462994701" sldId="2538"/>
        </pc:sldMkLst>
      </pc:sldChg>
      <pc:sldChg chg="del">
        <pc:chgData name="Aaron Eggman" userId="f21489ec02b9c6e5" providerId="LiveId" clId="{ADD7764D-B5EE-405F-B84F-CA936CDAE199}" dt="2025-07-01T16:34:30.308" v="423" actId="47"/>
        <pc:sldMkLst>
          <pc:docMk/>
          <pc:sldMk cId="2858185180" sldId="2539"/>
        </pc:sldMkLst>
      </pc:sldChg>
      <pc:sldChg chg="del">
        <pc:chgData name="Aaron Eggman" userId="f21489ec02b9c6e5" providerId="LiveId" clId="{ADD7764D-B5EE-405F-B84F-CA936CDAE199}" dt="2025-07-01T16:38:36.957" v="433" actId="47"/>
        <pc:sldMkLst>
          <pc:docMk/>
          <pc:sldMk cId="1868176567" sldId="2540"/>
        </pc:sldMkLst>
      </pc:sldChg>
      <pc:sldChg chg="del">
        <pc:chgData name="Aaron Eggman" userId="f21489ec02b9c6e5" providerId="LiveId" clId="{ADD7764D-B5EE-405F-B84F-CA936CDAE199}" dt="2025-07-01T16:38:36.957" v="433" actId="47"/>
        <pc:sldMkLst>
          <pc:docMk/>
          <pc:sldMk cId="2702820944" sldId="2541"/>
        </pc:sldMkLst>
      </pc:sldChg>
      <pc:sldChg chg="del">
        <pc:chgData name="Aaron Eggman" userId="f21489ec02b9c6e5" providerId="LiveId" clId="{ADD7764D-B5EE-405F-B84F-CA936CDAE199}" dt="2025-07-01T16:38:36.957" v="433" actId="47"/>
        <pc:sldMkLst>
          <pc:docMk/>
          <pc:sldMk cId="3400284697" sldId="2542"/>
        </pc:sldMkLst>
      </pc:sldChg>
      <pc:sldChg chg="del">
        <pc:chgData name="Aaron Eggman" userId="f21489ec02b9c6e5" providerId="LiveId" clId="{ADD7764D-B5EE-405F-B84F-CA936CDAE199}" dt="2025-07-01T16:38:36.957" v="433" actId="47"/>
        <pc:sldMkLst>
          <pc:docMk/>
          <pc:sldMk cId="2076454702" sldId="2543"/>
        </pc:sldMkLst>
      </pc:sldChg>
      <pc:sldChg chg="del">
        <pc:chgData name="Aaron Eggman" userId="f21489ec02b9c6e5" providerId="LiveId" clId="{ADD7764D-B5EE-405F-B84F-CA936CDAE199}" dt="2025-07-01T16:38:36.957" v="433" actId="47"/>
        <pc:sldMkLst>
          <pc:docMk/>
          <pc:sldMk cId="2860877094" sldId="2544"/>
        </pc:sldMkLst>
      </pc:sldChg>
      <pc:sldChg chg="add del">
        <pc:chgData name="Aaron Eggman" userId="f21489ec02b9c6e5" providerId="LiveId" clId="{ADD7764D-B5EE-405F-B84F-CA936CDAE199}" dt="2025-06-25T23:06:30.690" v="6" actId="47"/>
        <pc:sldMkLst>
          <pc:docMk/>
          <pc:sldMk cId="2911225688" sldId="2581"/>
        </pc:sldMkLst>
      </pc:sldChg>
      <pc:sldChg chg="del">
        <pc:chgData name="Aaron Eggman" userId="f21489ec02b9c6e5" providerId="LiveId" clId="{ADD7764D-B5EE-405F-B84F-CA936CDAE199}" dt="2025-07-01T16:38:36.957" v="433" actId="47"/>
        <pc:sldMkLst>
          <pc:docMk/>
          <pc:sldMk cId="3276026675" sldId="2582"/>
        </pc:sldMkLst>
      </pc:sldChg>
      <pc:sldChg chg="addSp delSp modSp del mod">
        <pc:chgData name="Aaron Eggman" userId="f21489ec02b9c6e5" providerId="LiveId" clId="{ADD7764D-B5EE-405F-B84F-CA936CDAE199}" dt="2025-07-01T18:45:34.131" v="771" actId="47"/>
        <pc:sldMkLst>
          <pc:docMk/>
          <pc:sldMk cId="676298805" sldId="2583"/>
        </pc:sldMkLst>
      </pc:sldChg>
      <pc:sldChg chg="del">
        <pc:chgData name="Aaron Eggman" userId="f21489ec02b9c6e5" providerId="LiveId" clId="{ADD7764D-B5EE-405F-B84F-CA936CDAE199}" dt="2025-07-01T16:38:36.957" v="433" actId="47"/>
        <pc:sldMkLst>
          <pc:docMk/>
          <pc:sldMk cId="2372751432" sldId="2584"/>
        </pc:sldMkLst>
      </pc:sldChg>
      <pc:sldChg chg="del">
        <pc:chgData name="Aaron Eggman" userId="f21489ec02b9c6e5" providerId="LiveId" clId="{ADD7764D-B5EE-405F-B84F-CA936CDAE199}" dt="2025-07-01T16:38:36.957" v="433" actId="47"/>
        <pc:sldMkLst>
          <pc:docMk/>
          <pc:sldMk cId="1751870614" sldId="2585"/>
        </pc:sldMkLst>
      </pc:sldChg>
      <pc:sldChg chg="del">
        <pc:chgData name="Aaron Eggman" userId="f21489ec02b9c6e5" providerId="LiveId" clId="{ADD7764D-B5EE-405F-B84F-CA936CDAE199}" dt="2025-07-01T16:38:36.957" v="433" actId="47"/>
        <pc:sldMkLst>
          <pc:docMk/>
          <pc:sldMk cId="1693482971" sldId="2586"/>
        </pc:sldMkLst>
      </pc:sldChg>
      <pc:sldChg chg="del">
        <pc:chgData name="Aaron Eggman" userId="f21489ec02b9c6e5" providerId="LiveId" clId="{ADD7764D-B5EE-405F-B84F-CA936CDAE199}" dt="2025-07-01T16:38:36.957" v="433" actId="47"/>
        <pc:sldMkLst>
          <pc:docMk/>
          <pc:sldMk cId="249612083" sldId="2587"/>
        </pc:sldMkLst>
      </pc:sldChg>
      <pc:sldChg chg="del">
        <pc:chgData name="Aaron Eggman" userId="f21489ec02b9c6e5" providerId="LiveId" clId="{ADD7764D-B5EE-405F-B84F-CA936CDAE199}" dt="2025-07-01T16:38:36.957" v="433" actId="47"/>
        <pc:sldMkLst>
          <pc:docMk/>
          <pc:sldMk cId="4136741416" sldId="2588"/>
        </pc:sldMkLst>
      </pc:sldChg>
      <pc:sldChg chg="del">
        <pc:chgData name="Aaron Eggman" userId="f21489ec02b9c6e5" providerId="LiveId" clId="{ADD7764D-B5EE-405F-B84F-CA936CDAE199}" dt="2025-07-01T16:38:36.957" v="433" actId="47"/>
        <pc:sldMkLst>
          <pc:docMk/>
          <pc:sldMk cId="1423119665" sldId="2589"/>
        </pc:sldMkLst>
      </pc:sldChg>
      <pc:sldChg chg="add del">
        <pc:chgData name="Aaron Eggman" userId="f21489ec02b9c6e5" providerId="LiveId" clId="{ADD7764D-B5EE-405F-B84F-CA936CDAE199}" dt="2025-06-25T23:06:30.690" v="6" actId="47"/>
        <pc:sldMkLst>
          <pc:docMk/>
          <pc:sldMk cId="2333290806" sldId="2591"/>
        </pc:sldMkLst>
      </pc:sldChg>
      <pc:sldChg chg="add del">
        <pc:chgData name="Aaron Eggman" userId="f21489ec02b9c6e5" providerId="LiveId" clId="{ADD7764D-B5EE-405F-B84F-CA936CDAE199}" dt="2025-06-25T23:06:30.864" v="7" actId="47"/>
        <pc:sldMkLst>
          <pc:docMk/>
          <pc:sldMk cId="1437490709" sldId="2592"/>
        </pc:sldMkLst>
      </pc:sldChg>
      <pc:sldChg chg="addSp delSp modSp mod">
        <pc:chgData name="Aaron Eggman" userId="f21489ec02b9c6e5" providerId="LiveId" clId="{ADD7764D-B5EE-405F-B84F-CA936CDAE199}" dt="2025-07-02T18:20:40.202" v="1272"/>
        <pc:sldMkLst>
          <pc:docMk/>
          <pc:sldMk cId="3314792038" sldId="2593"/>
        </pc:sldMkLst>
      </pc:sldChg>
      <pc:sldChg chg="addSp modSp mod">
        <pc:chgData name="Aaron Eggman" userId="f21489ec02b9c6e5" providerId="LiveId" clId="{ADD7764D-B5EE-405F-B84F-CA936CDAE199}" dt="2025-07-02T18:20:24.756" v="1269" actId="1076"/>
        <pc:sldMkLst>
          <pc:docMk/>
          <pc:sldMk cId="1969184252" sldId="2594"/>
        </pc:sldMkLst>
      </pc:sldChg>
      <pc:sldChg chg="del">
        <pc:chgData name="Aaron Eggman" userId="f21489ec02b9c6e5" providerId="LiveId" clId="{ADD7764D-B5EE-405F-B84F-CA936CDAE199}" dt="2025-06-30T04:13:37.442" v="189" actId="47"/>
        <pc:sldMkLst>
          <pc:docMk/>
          <pc:sldMk cId="1355649132" sldId="2595"/>
        </pc:sldMkLst>
      </pc:sldChg>
      <pc:sldChg chg="delSp mod ord">
        <pc:chgData name="Aaron Eggman" userId="f21489ec02b9c6e5" providerId="LiveId" clId="{ADD7764D-B5EE-405F-B84F-CA936CDAE199}" dt="2025-07-01T16:48:19.502" v="488" actId="478"/>
        <pc:sldMkLst>
          <pc:docMk/>
          <pc:sldMk cId="1520179693" sldId="2596"/>
        </pc:sldMkLst>
      </pc:sldChg>
      <pc:sldChg chg="addSp delSp modSp mod">
        <pc:chgData name="Aaron Eggman" userId="f21489ec02b9c6e5" providerId="LiveId" clId="{ADD7764D-B5EE-405F-B84F-CA936CDAE199}" dt="2025-06-30T04:02:27.245" v="151" actId="1076"/>
        <pc:sldMkLst>
          <pc:docMk/>
          <pc:sldMk cId="749780197" sldId="2597"/>
        </pc:sldMkLst>
      </pc:sldChg>
      <pc:sldChg chg="addSp delSp modSp mod">
        <pc:chgData name="Aaron Eggman" userId="f21489ec02b9c6e5" providerId="LiveId" clId="{ADD7764D-B5EE-405F-B84F-CA936CDAE199}" dt="2025-07-02T18:20:43.737" v="1273"/>
        <pc:sldMkLst>
          <pc:docMk/>
          <pc:sldMk cId="1850881729" sldId="2600"/>
        </pc:sldMkLst>
      </pc:sldChg>
      <pc:sldChg chg="addSp delSp modSp new mod setBg">
        <pc:chgData name="Aaron Eggman" userId="f21489ec02b9c6e5" providerId="LiveId" clId="{ADD7764D-B5EE-405F-B84F-CA936CDAE199}" dt="2025-07-01T16:37:01.203" v="425" actId="22"/>
        <pc:sldMkLst>
          <pc:docMk/>
          <pc:sldMk cId="4132758375" sldId="2601"/>
        </pc:sldMkLst>
      </pc:sldChg>
      <pc:sldChg chg="addSp delSp modSp new mod modClrScheme chgLayout">
        <pc:chgData name="Aaron Eggman" userId="f21489ec02b9c6e5" providerId="LiveId" clId="{ADD7764D-B5EE-405F-B84F-CA936CDAE199}" dt="2025-06-30T04:13:03.669" v="188" actId="478"/>
        <pc:sldMkLst>
          <pc:docMk/>
          <pc:sldMk cId="1598300392" sldId="2602"/>
        </pc:sldMkLst>
      </pc:sldChg>
      <pc:sldChg chg="addSp delSp modSp new del mod ord setBg">
        <pc:chgData name="Aaron Eggman" userId="f21489ec02b9c6e5" providerId="LiveId" clId="{ADD7764D-B5EE-405F-B84F-CA936CDAE199}" dt="2025-06-30T04:07:26.192" v="161" actId="47"/>
        <pc:sldMkLst>
          <pc:docMk/>
          <pc:sldMk cId="2673192951" sldId="2602"/>
        </pc:sldMkLst>
      </pc:sldChg>
      <pc:sldChg chg="addSp delSp modSp new del mod setBg">
        <pc:chgData name="Aaron Eggman" userId="f21489ec02b9c6e5" providerId="LiveId" clId="{ADD7764D-B5EE-405F-B84F-CA936CDAE199}" dt="2025-06-30T04:11:29.955" v="184" actId="47"/>
        <pc:sldMkLst>
          <pc:docMk/>
          <pc:sldMk cId="3122364196" sldId="2602"/>
        </pc:sldMkLst>
      </pc:sldChg>
      <pc:sldChg chg="addSp delSp modSp new del mod">
        <pc:chgData name="Aaron Eggman" userId="f21489ec02b9c6e5" providerId="LiveId" clId="{ADD7764D-B5EE-405F-B84F-CA936CDAE199}" dt="2025-07-01T18:45:34.131" v="771" actId="47"/>
        <pc:sldMkLst>
          <pc:docMk/>
          <pc:sldMk cId="1429122756" sldId="2603"/>
        </pc:sldMkLst>
      </pc:sldChg>
      <pc:sldChg chg="addSp delSp modSp new del mod">
        <pc:chgData name="Aaron Eggman" userId="f21489ec02b9c6e5" providerId="LiveId" clId="{ADD7764D-B5EE-405F-B84F-CA936CDAE199}" dt="2025-07-01T18:45:34.131" v="771" actId="47"/>
        <pc:sldMkLst>
          <pc:docMk/>
          <pc:sldMk cId="2385916471" sldId="2604"/>
        </pc:sldMkLst>
      </pc:sldChg>
      <pc:sldChg chg="addSp delSp modSp new del mod setBg">
        <pc:chgData name="Aaron Eggman" userId="f21489ec02b9c6e5" providerId="LiveId" clId="{ADD7764D-B5EE-405F-B84F-CA936CDAE199}" dt="2025-07-02T03:30:43.125" v="775" actId="47"/>
        <pc:sldMkLst>
          <pc:docMk/>
          <pc:sldMk cId="1063144024" sldId="2605"/>
        </pc:sldMkLst>
      </pc:sldChg>
      <pc:sldChg chg="addSp delSp add del setBg delDesignElem">
        <pc:chgData name="Aaron Eggman" userId="f21489ec02b9c6e5" providerId="LiveId" clId="{ADD7764D-B5EE-405F-B84F-CA936CDAE199}" dt="2025-07-01T16:39:18.901" v="437"/>
        <pc:sldMkLst>
          <pc:docMk/>
          <pc:sldMk cId="234800072" sldId="2606"/>
        </pc:sldMkLst>
      </pc:sldChg>
      <pc:sldChg chg="addSp delSp modSp add mod">
        <pc:chgData name="Aaron Eggman" userId="f21489ec02b9c6e5" providerId="LiveId" clId="{ADD7764D-B5EE-405F-B84F-CA936CDAE199}" dt="2025-07-01T18:20:22.875" v="629" actId="1076"/>
        <pc:sldMkLst>
          <pc:docMk/>
          <pc:sldMk cId="2129149578" sldId="2606"/>
        </pc:sldMkLst>
      </pc:sldChg>
      <pc:sldChg chg="addSp delSp modSp add del mod">
        <pc:chgData name="Aaron Eggman" userId="f21489ec02b9c6e5" providerId="LiveId" clId="{ADD7764D-B5EE-405F-B84F-CA936CDAE199}" dt="2025-07-01T18:13:29.615" v="565" actId="47"/>
        <pc:sldMkLst>
          <pc:docMk/>
          <pc:sldMk cId="3158995693" sldId="2607"/>
        </pc:sldMkLst>
      </pc:sldChg>
      <pc:sldChg chg="addSp delSp add del setBg delDesignElem">
        <pc:chgData name="Aaron Eggman" userId="f21489ec02b9c6e5" providerId="LiveId" clId="{ADD7764D-B5EE-405F-B84F-CA936CDAE199}" dt="2025-07-01T16:39:18.901" v="437"/>
        <pc:sldMkLst>
          <pc:docMk/>
          <pc:sldMk cId="3472192662" sldId="2607"/>
        </pc:sldMkLst>
      </pc:sldChg>
      <pc:sldChg chg="add del">
        <pc:chgData name="Aaron Eggman" userId="f21489ec02b9c6e5" providerId="LiveId" clId="{ADD7764D-B5EE-405F-B84F-CA936CDAE199}" dt="2025-07-01T16:39:18.901" v="437"/>
        <pc:sldMkLst>
          <pc:docMk/>
          <pc:sldMk cId="1057107864" sldId="2608"/>
        </pc:sldMkLst>
      </pc:sldChg>
      <pc:sldChg chg="addSp delSp modSp add mod">
        <pc:chgData name="Aaron Eggman" userId="f21489ec02b9c6e5" providerId="LiveId" clId="{ADD7764D-B5EE-405F-B84F-CA936CDAE199}" dt="2025-07-01T18:23:38.778" v="655" actId="1076"/>
        <pc:sldMkLst>
          <pc:docMk/>
          <pc:sldMk cId="2539163255" sldId="2608"/>
        </pc:sldMkLst>
      </pc:sldChg>
      <pc:sldChg chg="add del">
        <pc:chgData name="Aaron Eggman" userId="f21489ec02b9c6e5" providerId="LiveId" clId="{ADD7764D-B5EE-405F-B84F-CA936CDAE199}" dt="2025-07-01T16:39:18.901" v="437"/>
        <pc:sldMkLst>
          <pc:docMk/>
          <pc:sldMk cId="1141822437" sldId="2609"/>
        </pc:sldMkLst>
      </pc:sldChg>
      <pc:sldChg chg="addSp delSp modSp add mod">
        <pc:chgData name="Aaron Eggman" userId="f21489ec02b9c6e5" providerId="LiveId" clId="{ADD7764D-B5EE-405F-B84F-CA936CDAE199}" dt="2025-07-01T18:24:22.973" v="659" actId="1076"/>
        <pc:sldMkLst>
          <pc:docMk/>
          <pc:sldMk cId="3590918578" sldId="2609"/>
        </pc:sldMkLst>
      </pc:sldChg>
      <pc:sldChg chg="add del">
        <pc:chgData name="Aaron Eggman" userId="f21489ec02b9c6e5" providerId="LiveId" clId="{ADD7764D-B5EE-405F-B84F-CA936CDAE199}" dt="2025-07-01T16:39:18.901" v="437"/>
        <pc:sldMkLst>
          <pc:docMk/>
          <pc:sldMk cId="1441565862" sldId="2610"/>
        </pc:sldMkLst>
      </pc:sldChg>
      <pc:sldChg chg="addSp delSp modSp add del mod">
        <pc:chgData name="Aaron Eggman" userId="f21489ec02b9c6e5" providerId="LiveId" clId="{ADD7764D-B5EE-405F-B84F-CA936CDAE199}" dt="2025-07-01T18:29:38.798" v="688" actId="47"/>
        <pc:sldMkLst>
          <pc:docMk/>
          <pc:sldMk cId="2635564610" sldId="2610"/>
        </pc:sldMkLst>
      </pc:sldChg>
      <pc:sldChg chg="addSp delSp modSp new mod">
        <pc:chgData name="Aaron Eggman" userId="f21489ec02b9c6e5" providerId="LiveId" clId="{ADD7764D-B5EE-405F-B84F-CA936CDAE199}" dt="2025-07-01T18:44:48.028" v="769" actId="1076"/>
        <pc:sldMkLst>
          <pc:docMk/>
          <pc:sldMk cId="1374266364" sldId="2611"/>
        </pc:sldMkLst>
      </pc:sldChg>
      <pc:sldChg chg="addSp delSp modSp new del mod">
        <pc:chgData name="Aaron Eggman" userId="f21489ec02b9c6e5" providerId="LiveId" clId="{ADD7764D-B5EE-405F-B84F-CA936CDAE199}" dt="2025-07-01T18:45:02.133" v="770" actId="47"/>
        <pc:sldMkLst>
          <pc:docMk/>
          <pc:sldMk cId="872785495" sldId="2612"/>
        </pc:sldMkLst>
      </pc:sldChg>
      <pc:sldChg chg="addSp delSp modSp add mod">
        <pc:chgData name="Aaron Eggman" userId="f21489ec02b9c6e5" providerId="LiveId" clId="{ADD7764D-B5EE-405F-B84F-CA936CDAE199}" dt="2025-07-01T18:33:25.274" v="713" actId="1076"/>
        <pc:sldMkLst>
          <pc:docMk/>
          <pc:sldMk cId="1311731499" sldId="2613"/>
        </pc:sldMkLst>
      </pc:sldChg>
      <pc:sldChg chg="addSp delSp modSp new mod ord">
        <pc:chgData name="Aaron Eggman" userId="f21489ec02b9c6e5" providerId="LiveId" clId="{ADD7764D-B5EE-405F-B84F-CA936CDAE199}" dt="2025-07-02T03:59:26.086" v="1031" actId="20578"/>
        <pc:sldMkLst>
          <pc:docMk/>
          <pc:sldMk cId="139608236" sldId="2614"/>
        </pc:sldMkLst>
      </pc:sldChg>
      <pc:sldChg chg="addSp delSp modSp add mod">
        <pc:chgData name="Aaron Eggman" userId="f21489ec02b9c6e5" providerId="LiveId" clId="{ADD7764D-B5EE-405F-B84F-CA936CDAE199}" dt="2025-07-01T18:32:09.424" v="709" actId="1076"/>
        <pc:sldMkLst>
          <pc:docMk/>
          <pc:sldMk cId="3298800170" sldId="2615"/>
        </pc:sldMkLst>
      </pc:sldChg>
      <pc:sldChg chg="addSp delSp modSp add mod">
        <pc:chgData name="Aaron Eggman" userId="f21489ec02b9c6e5" providerId="LiveId" clId="{ADD7764D-B5EE-405F-B84F-CA936CDAE199}" dt="2025-07-01T18:32:21.632" v="711" actId="1076"/>
        <pc:sldMkLst>
          <pc:docMk/>
          <pc:sldMk cId="1389938910" sldId="2616"/>
        </pc:sldMkLst>
      </pc:sldChg>
      <pc:sldChg chg="addSp delSp modSp new mod">
        <pc:chgData name="Aaron Eggman" userId="f21489ec02b9c6e5" providerId="LiveId" clId="{ADD7764D-B5EE-405F-B84F-CA936CDAE199}" dt="2025-07-01T18:37:55.040" v="734" actId="1076"/>
        <pc:sldMkLst>
          <pc:docMk/>
          <pc:sldMk cId="1965452848" sldId="2617"/>
        </pc:sldMkLst>
      </pc:sldChg>
      <pc:sldChg chg="addSp delSp modSp new mod">
        <pc:chgData name="Aaron Eggman" userId="f21489ec02b9c6e5" providerId="LiveId" clId="{ADD7764D-B5EE-405F-B84F-CA936CDAE199}" dt="2025-07-01T18:39:24.759" v="744" actId="1076"/>
        <pc:sldMkLst>
          <pc:docMk/>
          <pc:sldMk cId="4220279403" sldId="2618"/>
        </pc:sldMkLst>
      </pc:sldChg>
      <pc:sldChg chg="addSp delSp modSp new mod ord">
        <pc:chgData name="Aaron Eggman" userId="f21489ec02b9c6e5" providerId="LiveId" clId="{ADD7764D-B5EE-405F-B84F-CA936CDAE199}" dt="2025-07-01T18:43:52.117" v="763"/>
        <pc:sldMkLst>
          <pc:docMk/>
          <pc:sldMk cId="1291759376" sldId="2619"/>
        </pc:sldMkLst>
      </pc:sldChg>
      <pc:sldChg chg="add del">
        <pc:chgData name="Aaron Eggman" userId="f21489ec02b9c6e5" providerId="LiveId" clId="{ADD7764D-B5EE-405F-B84F-CA936CDAE199}" dt="2025-07-01T18:45:53.894" v="773"/>
        <pc:sldMkLst>
          <pc:docMk/>
          <pc:sldMk cId="548402092" sldId="2620"/>
        </pc:sldMkLst>
      </pc:sldChg>
      <pc:sldChg chg="addSp delSp modSp add mod">
        <pc:chgData name="Aaron Eggman" userId="f21489ec02b9c6e5" providerId="LiveId" clId="{ADD7764D-B5EE-405F-B84F-CA936CDAE199}" dt="2025-07-02T03:33:36.736" v="818" actId="21"/>
        <pc:sldMkLst>
          <pc:docMk/>
          <pc:sldMk cId="4227046753" sldId="2620"/>
        </pc:sldMkLst>
      </pc:sldChg>
      <pc:sldChg chg="addSp delSp modSp add mod">
        <pc:chgData name="Aaron Eggman" userId="f21489ec02b9c6e5" providerId="LiveId" clId="{ADD7764D-B5EE-405F-B84F-CA936CDAE199}" dt="2025-07-02T03:36:13.200" v="847"/>
        <pc:sldMkLst>
          <pc:docMk/>
          <pc:sldMk cId="613348599" sldId="2621"/>
        </pc:sldMkLst>
      </pc:sldChg>
      <pc:sldChg chg="add del">
        <pc:chgData name="Aaron Eggman" userId="f21489ec02b9c6e5" providerId="LiveId" clId="{ADD7764D-B5EE-405F-B84F-CA936CDAE199}" dt="2025-07-01T18:45:53.894" v="773"/>
        <pc:sldMkLst>
          <pc:docMk/>
          <pc:sldMk cId="2482758161" sldId="2621"/>
        </pc:sldMkLst>
      </pc:sldChg>
      <pc:sldChg chg="add del">
        <pc:chgData name="Aaron Eggman" userId="f21489ec02b9c6e5" providerId="LiveId" clId="{ADD7764D-B5EE-405F-B84F-CA936CDAE199}" dt="2025-07-01T18:45:53.894" v="773"/>
        <pc:sldMkLst>
          <pc:docMk/>
          <pc:sldMk cId="327847754" sldId="2622"/>
        </pc:sldMkLst>
      </pc:sldChg>
      <pc:sldChg chg="addSp delSp modSp add mod">
        <pc:chgData name="Aaron Eggman" userId="f21489ec02b9c6e5" providerId="LiveId" clId="{ADD7764D-B5EE-405F-B84F-CA936CDAE199}" dt="2025-07-02T03:37:10.600" v="853" actId="1076"/>
        <pc:sldMkLst>
          <pc:docMk/>
          <pc:sldMk cId="3566211870" sldId="2622"/>
        </pc:sldMkLst>
      </pc:sldChg>
      <pc:sldChg chg="add del">
        <pc:chgData name="Aaron Eggman" userId="f21489ec02b9c6e5" providerId="LiveId" clId="{ADD7764D-B5EE-405F-B84F-CA936CDAE199}" dt="2025-07-01T18:45:53.894" v="773"/>
        <pc:sldMkLst>
          <pc:docMk/>
          <pc:sldMk cId="2263953182" sldId="2623"/>
        </pc:sldMkLst>
      </pc:sldChg>
      <pc:sldChg chg="addSp delSp modSp add mod">
        <pc:chgData name="Aaron Eggman" userId="f21489ec02b9c6e5" providerId="LiveId" clId="{ADD7764D-B5EE-405F-B84F-CA936CDAE199}" dt="2025-07-02T03:37:54.689" v="860"/>
        <pc:sldMkLst>
          <pc:docMk/>
          <pc:sldMk cId="2798897460" sldId="2623"/>
        </pc:sldMkLst>
      </pc:sldChg>
      <pc:sldChg chg="add del">
        <pc:chgData name="Aaron Eggman" userId="f21489ec02b9c6e5" providerId="LiveId" clId="{ADD7764D-B5EE-405F-B84F-CA936CDAE199}" dt="2025-07-01T18:45:53.894" v="773"/>
        <pc:sldMkLst>
          <pc:docMk/>
          <pc:sldMk cId="477793559" sldId="2624"/>
        </pc:sldMkLst>
      </pc:sldChg>
      <pc:sldChg chg="addSp delSp modSp add mod">
        <pc:chgData name="Aaron Eggman" userId="f21489ec02b9c6e5" providerId="LiveId" clId="{ADD7764D-B5EE-405F-B84F-CA936CDAE199}" dt="2025-07-02T03:34:22.814" v="833"/>
        <pc:sldMkLst>
          <pc:docMk/>
          <pc:sldMk cId="4053587802" sldId="2624"/>
        </pc:sldMkLst>
      </pc:sldChg>
      <pc:sldChg chg="add del">
        <pc:chgData name="Aaron Eggman" userId="f21489ec02b9c6e5" providerId="LiveId" clId="{ADD7764D-B5EE-405F-B84F-CA936CDAE199}" dt="2025-07-01T18:45:53.894" v="773"/>
        <pc:sldMkLst>
          <pc:docMk/>
          <pc:sldMk cId="1838700054" sldId="2625"/>
        </pc:sldMkLst>
      </pc:sldChg>
      <pc:sldChg chg="addSp delSp modSp add mod">
        <pc:chgData name="Aaron Eggman" userId="f21489ec02b9c6e5" providerId="LiveId" clId="{ADD7764D-B5EE-405F-B84F-CA936CDAE199}" dt="2025-07-02T03:34:53.068" v="841"/>
        <pc:sldMkLst>
          <pc:docMk/>
          <pc:sldMk cId="2915328620" sldId="2625"/>
        </pc:sldMkLst>
      </pc:sldChg>
      <pc:sldChg chg="add del">
        <pc:chgData name="Aaron Eggman" userId="f21489ec02b9c6e5" providerId="LiveId" clId="{ADD7764D-B5EE-405F-B84F-CA936CDAE199}" dt="2025-07-01T18:45:53.894" v="773"/>
        <pc:sldMkLst>
          <pc:docMk/>
          <pc:sldMk cId="150071274" sldId="2626"/>
        </pc:sldMkLst>
      </pc:sldChg>
      <pc:sldChg chg="addSp delSp modSp add mod">
        <pc:chgData name="Aaron Eggman" userId="f21489ec02b9c6e5" providerId="LiveId" clId="{ADD7764D-B5EE-405F-B84F-CA936CDAE199}" dt="2025-07-02T03:58:31.605" v="1022" actId="1076"/>
        <pc:sldMkLst>
          <pc:docMk/>
          <pc:sldMk cId="1205877559" sldId="2626"/>
        </pc:sldMkLst>
      </pc:sldChg>
      <pc:sldChg chg="add del setBg">
        <pc:chgData name="Aaron Eggman" userId="f21489ec02b9c6e5" providerId="LiveId" clId="{ADD7764D-B5EE-405F-B84F-CA936CDAE199}" dt="2025-07-02T03:42:33.338" v="875"/>
        <pc:sldMkLst>
          <pc:docMk/>
          <pc:sldMk cId="863755160" sldId="2627"/>
        </pc:sldMkLst>
      </pc:sldChg>
      <pc:sldChg chg="addSp delSp modSp add mod">
        <pc:chgData name="Aaron Eggman" userId="f21489ec02b9c6e5" providerId="LiveId" clId="{ADD7764D-B5EE-405F-B84F-CA936CDAE199}" dt="2025-07-02T03:46:43.975" v="895" actId="1076"/>
        <pc:sldMkLst>
          <pc:docMk/>
          <pc:sldMk cId="3918998434" sldId="2627"/>
        </pc:sldMkLst>
      </pc:sldChg>
      <pc:sldChg chg="add del">
        <pc:chgData name="Aaron Eggman" userId="f21489ec02b9c6e5" providerId="LiveId" clId="{ADD7764D-B5EE-405F-B84F-CA936CDAE199}" dt="2025-07-02T03:42:33.338" v="875"/>
        <pc:sldMkLst>
          <pc:docMk/>
          <pc:sldMk cId="216373391" sldId="2628"/>
        </pc:sldMkLst>
      </pc:sldChg>
      <pc:sldChg chg="addSp delSp modSp add mod setBg">
        <pc:chgData name="Aaron Eggman" userId="f21489ec02b9c6e5" providerId="LiveId" clId="{ADD7764D-B5EE-405F-B84F-CA936CDAE199}" dt="2025-07-02T03:48:33.890" v="911" actId="1076"/>
        <pc:sldMkLst>
          <pc:docMk/>
          <pc:sldMk cId="2752827511" sldId="2628"/>
        </pc:sldMkLst>
      </pc:sldChg>
      <pc:sldChg chg="addSp delSp modSp add mod">
        <pc:chgData name="Aaron Eggman" userId="f21489ec02b9c6e5" providerId="LiveId" clId="{ADD7764D-B5EE-405F-B84F-CA936CDAE199}" dt="2025-07-02T03:51:44.102" v="959"/>
        <pc:sldMkLst>
          <pc:docMk/>
          <pc:sldMk cId="2834631606" sldId="2629"/>
        </pc:sldMkLst>
      </pc:sldChg>
      <pc:sldChg chg="add del">
        <pc:chgData name="Aaron Eggman" userId="f21489ec02b9c6e5" providerId="LiveId" clId="{ADD7764D-B5EE-405F-B84F-CA936CDAE199}" dt="2025-07-02T03:42:33.338" v="875"/>
        <pc:sldMkLst>
          <pc:docMk/>
          <pc:sldMk cId="3126049437" sldId="2629"/>
        </pc:sldMkLst>
      </pc:sldChg>
      <pc:sldChg chg="addSp delSp modSp add mod">
        <pc:chgData name="Aaron Eggman" userId="f21489ec02b9c6e5" providerId="LiveId" clId="{ADD7764D-B5EE-405F-B84F-CA936CDAE199}" dt="2025-07-02T03:52:29.383" v="972" actId="1036"/>
        <pc:sldMkLst>
          <pc:docMk/>
          <pc:sldMk cId="3244487324" sldId="2630"/>
        </pc:sldMkLst>
      </pc:sldChg>
      <pc:sldChg chg="add del">
        <pc:chgData name="Aaron Eggman" userId="f21489ec02b9c6e5" providerId="LiveId" clId="{ADD7764D-B5EE-405F-B84F-CA936CDAE199}" dt="2025-07-02T03:42:33.338" v="875"/>
        <pc:sldMkLst>
          <pc:docMk/>
          <pc:sldMk cId="3621698240" sldId="2630"/>
        </pc:sldMkLst>
      </pc:sldChg>
      <pc:sldChg chg="add del">
        <pc:chgData name="Aaron Eggman" userId="f21489ec02b9c6e5" providerId="LiveId" clId="{ADD7764D-B5EE-405F-B84F-CA936CDAE199}" dt="2025-07-02T03:42:33.338" v="875"/>
        <pc:sldMkLst>
          <pc:docMk/>
          <pc:sldMk cId="729323157" sldId="2631"/>
        </pc:sldMkLst>
      </pc:sldChg>
      <pc:sldChg chg="addSp delSp modSp add mod">
        <pc:chgData name="Aaron Eggman" userId="f21489ec02b9c6e5" providerId="LiveId" clId="{ADD7764D-B5EE-405F-B84F-CA936CDAE199}" dt="2025-07-02T03:53:33.373" v="981"/>
        <pc:sldMkLst>
          <pc:docMk/>
          <pc:sldMk cId="1949474548" sldId="2631"/>
        </pc:sldMkLst>
      </pc:sldChg>
      <pc:sldChg chg="add del">
        <pc:chgData name="Aaron Eggman" userId="f21489ec02b9c6e5" providerId="LiveId" clId="{ADD7764D-B5EE-405F-B84F-CA936CDAE199}" dt="2025-07-02T03:42:33.338" v="875"/>
        <pc:sldMkLst>
          <pc:docMk/>
          <pc:sldMk cId="423013198" sldId="2632"/>
        </pc:sldMkLst>
      </pc:sldChg>
      <pc:sldChg chg="addSp delSp modSp add mod">
        <pc:chgData name="Aaron Eggman" userId="f21489ec02b9c6e5" providerId="LiveId" clId="{ADD7764D-B5EE-405F-B84F-CA936CDAE199}" dt="2025-07-02T03:54:30.630" v="991" actId="1076"/>
        <pc:sldMkLst>
          <pc:docMk/>
          <pc:sldMk cId="1067257601" sldId="2632"/>
        </pc:sldMkLst>
      </pc:sldChg>
      <pc:sldChg chg="addSp delSp modSp add mod">
        <pc:chgData name="Aaron Eggman" userId="f21489ec02b9c6e5" providerId="LiveId" clId="{ADD7764D-B5EE-405F-B84F-CA936CDAE199}" dt="2025-07-02T03:55:50.844" v="1006"/>
        <pc:sldMkLst>
          <pc:docMk/>
          <pc:sldMk cId="75752114" sldId="2633"/>
        </pc:sldMkLst>
      </pc:sldChg>
      <pc:sldChg chg="add del">
        <pc:chgData name="Aaron Eggman" userId="f21489ec02b9c6e5" providerId="LiveId" clId="{ADD7764D-B5EE-405F-B84F-CA936CDAE199}" dt="2025-07-02T03:42:33.338" v="875"/>
        <pc:sldMkLst>
          <pc:docMk/>
          <pc:sldMk cId="764560677" sldId="2633"/>
        </pc:sldMkLst>
      </pc:sldChg>
      <pc:sldChg chg="add del">
        <pc:chgData name="Aaron Eggman" userId="f21489ec02b9c6e5" providerId="LiveId" clId="{ADD7764D-B5EE-405F-B84F-CA936CDAE199}" dt="2025-07-02T03:42:33.338" v="875"/>
        <pc:sldMkLst>
          <pc:docMk/>
          <pc:sldMk cId="889728843" sldId="2634"/>
        </pc:sldMkLst>
      </pc:sldChg>
      <pc:sldChg chg="addSp delSp modSp add mod">
        <pc:chgData name="Aaron Eggman" userId="f21489ec02b9c6e5" providerId="LiveId" clId="{ADD7764D-B5EE-405F-B84F-CA936CDAE199}" dt="2025-07-02T03:56:43.078" v="1014" actId="167"/>
        <pc:sldMkLst>
          <pc:docMk/>
          <pc:sldMk cId="894875100" sldId="2634"/>
        </pc:sldMkLst>
      </pc:sldChg>
      <pc:sldChg chg="add del">
        <pc:chgData name="Aaron Eggman" userId="f21489ec02b9c6e5" providerId="LiveId" clId="{ADD7764D-B5EE-405F-B84F-CA936CDAE199}" dt="2025-07-02T03:42:33.338" v="875"/>
        <pc:sldMkLst>
          <pc:docMk/>
          <pc:sldMk cId="265751749" sldId="2635"/>
        </pc:sldMkLst>
      </pc:sldChg>
      <pc:sldChg chg="addSp delSp modSp add mod">
        <pc:chgData name="Aaron Eggman" userId="f21489ec02b9c6e5" providerId="LiveId" clId="{ADD7764D-B5EE-405F-B84F-CA936CDAE199}" dt="2025-07-02T03:58:01.560" v="1020" actId="1076"/>
        <pc:sldMkLst>
          <pc:docMk/>
          <pc:sldMk cId="752820327" sldId="2635"/>
        </pc:sldMkLst>
      </pc:sldChg>
      <pc:sldChg chg="delSp add ord setBg delDesignElem">
        <pc:chgData name="Aaron Eggman" userId="f21489ec02b9c6e5" providerId="LiveId" clId="{ADD7764D-B5EE-405F-B84F-CA936CDAE199}" dt="2025-07-02T03:44:20.652" v="887" actId="20578"/>
        <pc:sldMkLst>
          <pc:docMk/>
          <pc:sldMk cId="1200430700" sldId="2636"/>
        </pc:sldMkLst>
      </pc:sldChg>
      <pc:sldChg chg="new del">
        <pc:chgData name="Aaron Eggman" userId="f21489ec02b9c6e5" providerId="LiveId" clId="{ADD7764D-B5EE-405F-B84F-CA936CDAE199}" dt="2025-07-02T03:42:58.978" v="880" actId="680"/>
        <pc:sldMkLst>
          <pc:docMk/>
          <pc:sldMk cId="3387595155" sldId="2636"/>
        </pc:sldMkLst>
      </pc:sldChg>
      <pc:sldChg chg="add">
        <pc:chgData name="Aaron Eggman" userId="f21489ec02b9c6e5" providerId="LiveId" clId="{ADD7764D-B5EE-405F-B84F-CA936CDAE199}" dt="2025-07-02T03:44:29.797" v="888"/>
        <pc:sldMkLst>
          <pc:docMk/>
          <pc:sldMk cId="3388394762" sldId="2637"/>
        </pc:sldMkLst>
      </pc:sldChg>
      <pc:sldChg chg="addSp delSp modSp add setBg delDesignElem">
        <pc:chgData name="Aaron Eggman" userId="f21489ec02b9c6e5" providerId="LiveId" clId="{ADD7764D-B5EE-405F-B84F-CA936CDAE199}" dt="2025-07-02T18:20:47.427" v="1274"/>
        <pc:sldMkLst>
          <pc:docMk/>
          <pc:sldMk cId="1167956784" sldId="2638"/>
        </pc:sldMkLst>
      </pc:sldChg>
      <pc:sldChg chg="add del">
        <pc:chgData name="Aaron Eggman" userId="f21489ec02b9c6e5" providerId="LiveId" clId="{ADD7764D-B5EE-405F-B84F-CA936CDAE199}" dt="2025-07-02T04:01:30.048" v="1042"/>
        <pc:sldMkLst>
          <pc:docMk/>
          <pc:sldMk cId="207792256" sldId="2639"/>
        </pc:sldMkLst>
      </pc:sldChg>
      <pc:sldChg chg="addSp modSp add">
        <pc:chgData name="Aaron Eggman" userId="f21489ec02b9c6e5" providerId="LiveId" clId="{ADD7764D-B5EE-405F-B84F-CA936CDAE199}" dt="2025-07-02T18:20:50.546" v="1275"/>
        <pc:sldMkLst>
          <pc:docMk/>
          <pc:sldMk cId="1965765349" sldId="2639"/>
        </pc:sldMkLst>
      </pc:sldChg>
      <pc:sldChg chg="addSp delSp add del setBg delDesignElem">
        <pc:chgData name="Aaron Eggman" userId="f21489ec02b9c6e5" providerId="LiveId" clId="{ADD7764D-B5EE-405F-B84F-CA936CDAE199}" dt="2025-07-02T04:01:30.048" v="1042"/>
        <pc:sldMkLst>
          <pc:docMk/>
          <pc:sldMk cId="2070649283" sldId="2640"/>
        </pc:sldMkLst>
      </pc:sldChg>
      <pc:sldChg chg="addSp delSp modSp add mod">
        <pc:chgData name="Aaron Eggman" userId="f21489ec02b9c6e5" providerId="LiveId" clId="{ADD7764D-B5EE-405F-B84F-CA936CDAE199}" dt="2025-07-02T04:02:52.765" v="1049" actId="1076"/>
        <pc:sldMkLst>
          <pc:docMk/>
          <pc:sldMk cId="3651050978" sldId="2640"/>
        </pc:sldMkLst>
      </pc:sldChg>
      <pc:sldChg chg="add del">
        <pc:chgData name="Aaron Eggman" userId="f21489ec02b9c6e5" providerId="LiveId" clId="{ADD7764D-B5EE-405F-B84F-CA936CDAE199}" dt="2025-07-02T04:01:30.048" v="1042"/>
        <pc:sldMkLst>
          <pc:docMk/>
          <pc:sldMk cId="103454161" sldId="2641"/>
        </pc:sldMkLst>
      </pc:sldChg>
      <pc:sldChg chg="addSp delSp modSp add mod">
        <pc:chgData name="Aaron Eggman" userId="f21489ec02b9c6e5" providerId="LiveId" clId="{ADD7764D-B5EE-405F-B84F-CA936CDAE199}" dt="2025-07-02T04:04:09.449" v="1055" actId="1076"/>
        <pc:sldMkLst>
          <pc:docMk/>
          <pc:sldMk cId="2580022274" sldId="2641"/>
        </pc:sldMkLst>
      </pc:sldChg>
      <pc:sldChg chg="addSp delSp modSp add mod">
        <pc:chgData name="Aaron Eggman" userId="f21489ec02b9c6e5" providerId="LiveId" clId="{ADD7764D-B5EE-405F-B84F-CA936CDAE199}" dt="2025-07-02T18:22:54.276" v="1324"/>
        <pc:sldMkLst>
          <pc:docMk/>
          <pc:sldMk cId="3506680909" sldId="2642"/>
        </pc:sldMkLst>
      </pc:sldChg>
      <pc:sldChg chg="add del">
        <pc:chgData name="Aaron Eggman" userId="f21489ec02b9c6e5" providerId="LiveId" clId="{ADD7764D-B5EE-405F-B84F-CA936CDAE199}" dt="2025-07-02T04:01:30.048" v="1042"/>
        <pc:sldMkLst>
          <pc:docMk/>
          <pc:sldMk cId="3844688347" sldId="2642"/>
        </pc:sldMkLst>
      </pc:sldChg>
      <pc:sldChg chg="addSp delSp modSp add mod">
        <pc:chgData name="Aaron Eggman" userId="f21489ec02b9c6e5" providerId="LiveId" clId="{ADD7764D-B5EE-405F-B84F-CA936CDAE199}" dt="2025-07-02T18:22:49.921" v="1322"/>
        <pc:sldMkLst>
          <pc:docMk/>
          <pc:sldMk cId="592504907" sldId="2643"/>
        </pc:sldMkLst>
      </pc:sldChg>
      <pc:sldChg chg="add del">
        <pc:chgData name="Aaron Eggman" userId="f21489ec02b9c6e5" providerId="LiveId" clId="{ADD7764D-B5EE-405F-B84F-CA936CDAE199}" dt="2025-07-02T04:01:30.048" v="1042"/>
        <pc:sldMkLst>
          <pc:docMk/>
          <pc:sldMk cId="2283152474" sldId="2643"/>
        </pc:sldMkLst>
      </pc:sldChg>
      <pc:sldChg chg="add del">
        <pc:chgData name="Aaron Eggman" userId="f21489ec02b9c6e5" providerId="LiveId" clId="{ADD7764D-B5EE-405F-B84F-CA936CDAE199}" dt="2025-07-02T04:01:30.048" v="1042"/>
        <pc:sldMkLst>
          <pc:docMk/>
          <pc:sldMk cId="2431555723" sldId="2644"/>
        </pc:sldMkLst>
      </pc:sldChg>
      <pc:sldChg chg="addSp delSp modSp add mod">
        <pc:chgData name="Aaron Eggman" userId="f21489ec02b9c6e5" providerId="LiveId" clId="{ADD7764D-B5EE-405F-B84F-CA936CDAE199}" dt="2025-07-02T04:09:32.337" v="1109" actId="1076"/>
        <pc:sldMkLst>
          <pc:docMk/>
          <pc:sldMk cId="3693908661" sldId="2644"/>
        </pc:sldMkLst>
      </pc:sldChg>
      <pc:sldChg chg="addSp delSp modSp add mod">
        <pc:chgData name="Aaron Eggman" userId="f21489ec02b9c6e5" providerId="LiveId" clId="{ADD7764D-B5EE-405F-B84F-CA936CDAE199}" dt="2025-07-02T04:10:42.152" v="1116" actId="1076"/>
        <pc:sldMkLst>
          <pc:docMk/>
          <pc:sldMk cId="269515397" sldId="2645"/>
        </pc:sldMkLst>
      </pc:sldChg>
      <pc:sldChg chg="add del">
        <pc:chgData name="Aaron Eggman" userId="f21489ec02b9c6e5" providerId="LiveId" clId="{ADD7764D-B5EE-405F-B84F-CA936CDAE199}" dt="2025-07-02T04:01:30.048" v="1042"/>
        <pc:sldMkLst>
          <pc:docMk/>
          <pc:sldMk cId="2640699199" sldId="2645"/>
        </pc:sldMkLst>
      </pc:sldChg>
      <pc:sldChg chg="add del">
        <pc:chgData name="Aaron Eggman" userId="f21489ec02b9c6e5" providerId="LiveId" clId="{ADD7764D-B5EE-405F-B84F-CA936CDAE199}" dt="2025-07-02T04:01:30.048" v="1042"/>
        <pc:sldMkLst>
          <pc:docMk/>
          <pc:sldMk cId="1282433847" sldId="2646"/>
        </pc:sldMkLst>
      </pc:sldChg>
      <pc:sldChg chg="addSp delSp modSp add mod">
        <pc:chgData name="Aaron Eggman" userId="f21489ec02b9c6e5" providerId="LiveId" clId="{ADD7764D-B5EE-405F-B84F-CA936CDAE199}" dt="2025-07-02T04:11:54.864" v="1132"/>
        <pc:sldMkLst>
          <pc:docMk/>
          <pc:sldMk cId="1877387627" sldId="2646"/>
        </pc:sldMkLst>
      </pc:sldChg>
      <pc:sldChg chg="add del">
        <pc:chgData name="Aaron Eggman" userId="f21489ec02b9c6e5" providerId="LiveId" clId="{ADD7764D-B5EE-405F-B84F-CA936CDAE199}" dt="2025-07-02T04:01:30.048" v="1042"/>
        <pc:sldMkLst>
          <pc:docMk/>
          <pc:sldMk cId="2949753479" sldId="2647"/>
        </pc:sldMkLst>
      </pc:sldChg>
      <pc:sldChg chg="addSp delSp modSp add mod">
        <pc:chgData name="Aaron Eggman" userId="f21489ec02b9c6e5" providerId="LiveId" clId="{ADD7764D-B5EE-405F-B84F-CA936CDAE199}" dt="2025-07-02T04:12:58.170" v="1141" actId="1076"/>
        <pc:sldMkLst>
          <pc:docMk/>
          <pc:sldMk cId="4263822128" sldId="2647"/>
        </pc:sldMkLst>
      </pc:sldChg>
      <pc:sldChg chg="add del">
        <pc:chgData name="Aaron Eggman" userId="f21489ec02b9c6e5" providerId="LiveId" clId="{ADD7764D-B5EE-405F-B84F-CA936CDAE199}" dt="2025-07-02T04:01:30.048" v="1042"/>
        <pc:sldMkLst>
          <pc:docMk/>
          <pc:sldMk cId="707188909" sldId="2648"/>
        </pc:sldMkLst>
      </pc:sldChg>
      <pc:sldChg chg="addSp delSp modSp add mod">
        <pc:chgData name="Aaron Eggman" userId="f21489ec02b9c6e5" providerId="LiveId" clId="{ADD7764D-B5EE-405F-B84F-CA936CDAE199}" dt="2025-07-02T18:22:43.676" v="1320"/>
        <pc:sldMkLst>
          <pc:docMk/>
          <pc:sldMk cId="2291716178" sldId="2648"/>
        </pc:sldMkLst>
      </pc:sldChg>
      <pc:sldChg chg="new del">
        <pc:chgData name="Aaron Eggman" userId="f21489ec02b9c6e5" providerId="LiveId" clId="{ADD7764D-B5EE-405F-B84F-CA936CDAE199}" dt="2025-07-02T15:16:40.467" v="1160" actId="47"/>
        <pc:sldMkLst>
          <pc:docMk/>
          <pc:sldMk cId="284160511" sldId="2649"/>
        </pc:sldMkLst>
      </pc:sldChg>
      <pc:sldChg chg="new del">
        <pc:chgData name="Aaron Eggman" userId="f21489ec02b9c6e5" providerId="LiveId" clId="{ADD7764D-B5EE-405F-B84F-CA936CDAE199}" dt="2025-07-02T15:15:55.790" v="1154" actId="47"/>
        <pc:sldMkLst>
          <pc:docMk/>
          <pc:sldMk cId="1213313113" sldId="2649"/>
        </pc:sldMkLst>
      </pc:sldChg>
      <pc:sldChg chg="new del">
        <pc:chgData name="Aaron Eggman" userId="f21489ec02b9c6e5" providerId="LiveId" clId="{ADD7764D-B5EE-405F-B84F-CA936CDAE199}" dt="2025-07-02T15:15:50.217" v="1152" actId="47"/>
        <pc:sldMkLst>
          <pc:docMk/>
          <pc:sldMk cId="3069737828" sldId="2649"/>
        </pc:sldMkLst>
      </pc:sldChg>
      <pc:sldChg chg="new del">
        <pc:chgData name="Aaron Eggman" userId="f21489ec02b9c6e5" providerId="LiveId" clId="{ADD7764D-B5EE-405F-B84F-CA936CDAE199}" dt="2025-07-02T04:14:42.990" v="1150" actId="47"/>
        <pc:sldMkLst>
          <pc:docMk/>
          <pc:sldMk cId="3603017513" sldId="2649"/>
        </pc:sldMkLst>
      </pc:sldChg>
      <pc:sldChg chg="addSp delSp modSp add setBg delDesignElem">
        <pc:chgData name="Aaron Eggman" userId="f21489ec02b9c6e5" providerId="LiveId" clId="{ADD7764D-B5EE-405F-B84F-CA936CDAE199}" dt="2025-07-02T18:20:53.760" v="1276"/>
        <pc:sldMkLst>
          <pc:docMk/>
          <pc:sldMk cId="2705600024" sldId="2650"/>
        </pc:sldMkLst>
      </pc:sldChg>
      <pc:sldChg chg="addSp delSp modSp add mod">
        <pc:chgData name="Aaron Eggman" userId="f21489ec02b9c6e5" providerId="LiveId" clId="{ADD7764D-B5EE-405F-B84F-CA936CDAE199}" dt="2025-07-02T18:24:23.273" v="1329" actId="1076"/>
        <pc:sldMkLst>
          <pc:docMk/>
          <pc:sldMk cId="325608288" sldId="2651"/>
        </pc:sldMkLst>
      </pc:sldChg>
      <pc:sldChg chg="addSp delSp add del setBg delDesignElem">
        <pc:chgData name="Aaron Eggman" userId="f21489ec02b9c6e5" providerId="LiveId" clId="{ADD7764D-B5EE-405F-B84F-CA936CDAE199}" dt="2025-07-02T15:18:09.667" v="1166"/>
        <pc:sldMkLst>
          <pc:docMk/>
          <pc:sldMk cId="1988989263" sldId="2651"/>
        </pc:sldMkLst>
      </pc:sldChg>
      <pc:sldChg chg="new del">
        <pc:chgData name="Aaron Eggman" userId="f21489ec02b9c6e5" providerId="LiveId" clId="{ADD7764D-B5EE-405F-B84F-CA936CDAE199}" dt="2025-07-02T15:17:42.067" v="1163" actId="47"/>
        <pc:sldMkLst>
          <pc:docMk/>
          <pc:sldMk cId="3394796448" sldId="2651"/>
        </pc:sldMkLst>
      </pc:sldChg>
      <pc:sldChg chg="addSp delSp modSp add mod">
        <pc:chgData name="Aaron Eggman" userId="f21489ec02b9c6e5" providerId="LiveId" clId="{ADD7764D-B5EE-405F-B84F-CA936CDAE199}" dt="2025-07-02T18:25:20.669" v="1335" actId="1076"/>
        <pc:sldMkLst>
          <pc:docMk/>
          <pc:sldMk cId="1556681360" sldId="2652"/>
        </pc:sldMkLst>
      </pc:sldChg>
      <pc:sldChg chg="add del">
        <pc:chgData name="Aaron Eggman" userId="f21489ec02b9c6e5" providerId="LiveId" clId="{ADD7764D-B5EE-405F-B84F-CA936CDAE199}" dt="2025-07-02T15:18:09.667" v="1166"/>
        <pc:sldMkLst>
          <pc:docMk/>
          <pc:sldMk cId="4020780761" sldId="2652"/>
        </pc:sldMkLst>
      </pc:sldChg>
      <pc:sldChg chg="addSp delSp modSp add mod">
        <pc:chgData name="Aaron Eggman" userId="f21489ec02b9c6e5" providerId="LiveId" clId="{ADD7764D-B5EE-405F-B84F-CA936CDAE199}" dt="2025-07-02T18:30:29.257" v="1398" actId="1076"/>
        <pc:sldMkLst>
          <pc:docMk/>
          <pc:sldMk cId="3561973920" sldId="2653"/>
        </pc:sldMkLst>
      </pc:sldChg>
      <pc:sldChg chg="add del">
        <pc:chgData name="Aaron Eggman" userId="f21489ec02b9c6e5" providerId="LiveId" clId="{ADD7764D-B5EE-405F-B84F-CA936CDAE199}" dt="2025-07-02T15:18:09.667" v="1166"/>
        <pc:sldMkLst>
          <pc:docMk/>
          <pc:sldMk cId="3676367388" sldId="2653"/>
        </pc:sldMkLst>
      </pc:sldChg>
      <pc:sldChg chg="addSp delSp modSp add mod">
        <pc:chgData name="Aaron Eggman" userId="f21489ec02b9c6e5" providerId="LiveId" clId="{ADD7764D-B5EE-405F-B84F-CA936CDAE199}" dt="2025-07-02T18:30:19.895" v="1393" actId="1076"/>
        <pc:sldMkLst>
          <pc:docMk/>
          <pc:sldMk cId="1452024398" sldId="2654"/>
        </pc:sldMkLst>
      </pc:sldChg>
      <pc:sldChg chg="add del">
        <pc:chgData name="Aaron Eggman" userId="f21489ec02b9c6e5" providerId="LiveId" clId="{ADD7764D-B5EE-405F-B84F-CA936CDAE199}" dt="2025-07-02T15:18:09.667" v="1166"/>
        <pc:sldMkLst>
          <pc:docMk/>
          <pc:sldMk cId="2180448606" sldId="2654"/>
        </pc:sldMkLst>
      </pc:sldChg>
      <pc:sldChg chg="add del">
        <pc:chgData name="Aaron Eggman" userId="f21489ec02b9c6e5" providerId="LiveId" clId="{ADD7764D-B5EE-405F-B84F-CA936CDAE199}" dt="2025-07-02T15:18:09.667" v="1166"/>
        <pc:sldMkLst>
          <pc:docMk/>
          <pc:sldMk cId="2738381495" sldId="2655"/>
        </pc:sldMkLst>
      </pc:sldChg>
      <pc:sldChg chg="addSp delSp modSp add mod">
        <pc:chgData name="Aaron Eggman" userId="f21489ec02b9c6e5" providerId="LiveId" clId="{ADD7764D-B5EE-405F-B84F-CA936CDAE199}" dt="2025-07-02T18:32:02.530" v="1406" actId="1076"/>
        <pc:sldMkLst>
          <pc:docMk/>
          <pc:sldMk cId="3054829790" sldId="2655"/>
        </pc:sldMkLst>
      </pc:sldChg>
      <pc:sldChg chg="addSp delSp modSp add mod">
        <pc:chgData name="Aaron Eggman" userId="f21489ec02b9c6e5" providerId="LiveId" clId="{ADD7764D-B5EE-405F-B84F-CA936CDAE199}" dt="2025-07-02T18:32:38.004" v="1411" actId="1076"/>
        <pc:sldMkLst>
          <pc:docMk/>
          <pc:sldMk cId="1166075163" sldId="2656"/>
        </pc:sldMkLst>
      </pc:sldChg>
      <pc:sldChg chg="add del">
        <pc:chgData name="Aaron Eggman" userId="f21489ec02b9c6e5" providerId="LiveId" clId="{ADD7764D-B5EE-405F-B84F-CA936CDAE199}" dt="2025-07-02T15:18:09.667" v="1166"/>
        <pc:sldMkLst>
          <pc:docMk/>
          <pc:sldMk cId="1222218066" sldId="2656"/>
        </pc:sldMkLst>
      </pc:sldChg>
      <pc:sldChg chg="addSp delSp modSp add mod">
        <pc:chgData name="Aaron Eggman" userId="f21489ec02b9c6e5" providerId="LiveId" clId="{ADD7764D-B5EE-405F-B84F-CA936CDAE199}" dt="2025-07-02T18:35:26.483" v="1418" actId="1076"/>
        <pc:sldMkLst>
          <pc:docMk/>
          <pc:sldMk cId="559059312" sldId="2657"/>
        </pc:sldMkLst>
      </pc:sldChg>
      <pc:sldChg chg="add del">
        <pc:chgData name="Aaron Eggman" userId="f21489ec02b9c6e5" providerId="LiveId" clId="{ADD7764D-B5EE-405F-B84F-CA936CDAE199}" dt="2025-07-02T15:18:09.667" v="1166"/>
        <pc:sldMkLst>
          <pc:docMk/>
          <pc:sldMk cId="795896556" sldId="2657"/>
        </pc:sldMkLst>
      </pc:sldChg>
      <pc:sldChg chg="add del">
        <pc:chgData name="Aaron Eggman" userId="f21489ec02b9c6e5" providerId="LiveId" clId="{ADD7764D-B5EE-405F-B84F-CA936CDAE199}" dt="2025-07-02T15:18:09.667" v="1166"/>
        <pc:sldMkLst>
          <pc:docMk/>
          <pc:sldMk cId="1306351802" sldId="2658"/>
        </pc:sldMkLst>
      </pc:sldChg>
      <pc:sldChg chg="addSp delSp modSp add mod">
        <pc:chgData name="Aaron Eggman" userId="f21489ec02b9c6e5" providerId="LiveId" clId="{ADD7764D-B5EE-405F-B84F-CA936CDAE199}" dt="2025-07-02T18:36:07.805" v="1423" actId="1076"/>
        <pc:sldMkLst>
          <pc:docMk/>
          <pc:sldMk cId="2983227531" sldId="2658"/>
        </pc:sldMkLst>
      </pc:sldChg>
      <pc:sldChg chg="addSp delSp modSp add mod">
        <pc:chgData name="Aaron Eggman" userId="f21489ec02b9c6e5" providerId="LiveId" clId="{ADD7764D-B5EE-405F-B84F-CA936CDAE199}" dt="2025-07-02T18:36:56.653" v="1429" actId="1076"/>
        <pc:sldMkLst>
          <pc:docMk/>
          <pc:sldMk cId="2808247068" sldId="2659"/>
        </pc:sldMkLst>
      </pc:sldChg>
      <pc:sldChg chg="add del">
        <pc:chgData name="Aaron Eggman" userId="f21489ec02b9c6e5" providerId="LiveId" clId="{ADD7764D-B5EE-405F-B84F-CA936CDAE199}" dt="2025-07-02T15:18:09.667" v="1166"/>
        <pc:sldMkLst>
          <pc:docMk/>
          <pc:sldMk cId="2890642256" sldId="2659"/>
        </pc:sldMkLst>
      </pc:sldChg>
      <pc:sldChg chg="add">
        <pc:chgData name="Aaron Eggman" userId="f21489ec02b9c6e5" providerId="LiveId" clId="{ADD7764D-B5EE-405F-B84F-CA936CDAE199}" dt="2025-07-02T18:37:54.167" v="1438"/>
        <pc:sldMkLst>
          <pc:docMk/>
          <pc:sldMk cId="174431379" sldId="2660"/>
        </pc:sldMkLst>
      </pc:sldChg>
      <pc:sldChg chg="add del">
        <pc:chgData name="Aaron Eggman" userId="f21489ec02b9c6e5" providerId="LiveId" clId="{ADD7764D-B5EE-405F-B84F-CA936CDAE199}" dt="2025-07-02T18:37:53.928" v="1437"/>
        <pc:sldMkLst>
          <pc:docMk/>
          <pc:sldMk cId="2724274961" sldId="2660"/>
        </pc:sldMkLst>
      </pc:sldChg>
      <pc:sldChg chg="add del">
        <pc:chgData name="Aaron Eggman" userId="f21489ec02b9c6e5" providerId="LiveId" clId="{ADD7764D-B5EE-405F-B84F-CA936CDAE199}" dt="2025-07-02T15:18:09.667" v="1166"/>
        <pc:sldMkLst>
          <pc:docMk/>
          <pc:sldMk cId="3840921769" sldId="2660"/>
        </pc:sldMkLst>
      </pc:sldChg>
      <pc:sldChg chg="addSp modSp add del">
        <pc:chgData name="Aaron Eggman" userId="f21489ec02b9c6e5" providerId="LiveId" clId="{ADD7764D-B5EE-405F-B84F-CA936CDAE199}" dt="2025-07-02T18:37:38.982" v="1434" actId="47"/>
        <pc:sldMkLst>
          <pc:docMk/>
          <pc:sldMk cId="3989761730" sldId="2660"/>
        </pc:sldMkLst>
      </pc:sldChg>
      <pc:sldChg chg="addSp delSp modSp add mod">
        <pc:chgData name="Aaron Eggman" userId="f21489ec02b9c6e5" providerId="LiveId" clId="{ADD7764D-B5EE-405F-B84F-CA936CDAE199}" dt="2025-07-02T18:38:57.370" v="1443" actId="1076"/>
        <pc:sldMkLst>
          <pc:docMk/>
          <pc:sldMk cId="1107568613" sldId="2661"/>
        </pc:sldMkLst>
      </pc:sldChg>
      <pc:sldChg chg="addSp delSp add del setBg delDesignElem">
        <pc:chgData name="Aaron Eggman" userId="f21489ec02b9c6e5" providerId="LiveId" clId="{ADD7764D-B5EE-405F-B84F-CA936CDAE199}" dt="2025-07-02T18:37:53.928" v="1437"/>
        <pc:sldMkLst>
          <pc:docMk/>
          <pc:sldMk cId="3213950439" sldId="2661"/>
        </pc:sldMkLst>
      </pc:sldChg>
      <pc:sldChg chg="new del">
        <pc:chgData name="Aaron Eggman" userId="f21489ec02b9c6e5" providerId="LiveId" clId="{ADD7764D-B5EE-405F-B84F-CA936CDAE199}" dt="2025-07-02T18:37:25.072" v="1433" actId="47"/>
        <pc:sldMkLst>
          <pc:docMk/>
          <pc:sldMk cId="3764524835" sldId="2661"/>
        </pc:sldMkLst>
      </pc:sldChg>
      <pc:sldChg chg="addSp delSp modSp add mod">
        <pc:chgData name="Aaron Eggman" userId="f21489ec02b9c6e5" providerId="LiveId" clId="{ADD7764D-B5EE-405F-B84F-CA936CDAE199}" dt="2025-07-02T18:40:06.070" v="1450" actId="1076"/>
        <pc:sldMkLst>
          <pc:docMk/>
          <pc:sldMk cId="568399444" sldId="2662"/>
        </pc:sldMkLst>
      </pc:sldChg>
      <pc:sldChg chg="add del">
        <pc:chgData name="Aaron Eggman" userId="f21489ec02b9c6e5" providerId="LiveId" clId="{ADD7764D-B5EE-405F-B84F-CA936CDAE199}" dt="2025-07-02T18:37:53.928" v="1437"/>
        <pc:sldMkLst>
          <pc:docMk/>
          <pc:sldMk cId="2042621414" sldId="2662"/>
        </pc:sldMkLst>
      </pc:sldChg>
      <pc:sldChg chg="addSp delSp modSp add mod">
        <pc:chgData name="Aaron Eggman" userId="f21489ec02b9c6e5" providerId="LiveId" clId="{ADD7764D-B5EE-405F-B84F-CA936CDAE199}" dt="2025-07-02T18:43:37.367" v="1486" actId="1076"/>
        <pc:sldMkLst>
          <pc:docMk/>
          <pc:sldMk cId="1294721568" sldId="2663"/>
        </pc:sldMkLst>
      </pc:sldChg>
      <pc:sldChg chg="add del">
        <pc:chgData name="Aaron Eggman" userId="f21489ec02b9c6e5" providerId="LiveId" clId="{ADD7764D-B5EE-405F-B84F-CA936CDAE199}" dt="2025-07-02T18:37:53.928" v="1437"/>
        <pc:sldMkLst>
          <pc:docMk/>
          <pc:sldMk cId="2564381315" sldId="2663"/>
        </pc:sldMkLst>
      </pc:sldChg>
      <pc:sldChg chg="add del">
        <pc:chgData name="Aaron Eggman" userId="f21489ec02b9c6e5" providerId="LiveId" clId="{ADD7764D-B5EE-405F-B84F-CA936CDAE199}" dt="2025-07-02T18:37:53.928" v="1437"/>
        <pc:sldMkLst>
          <pc:docMk/>
          <pc:sldMk cId="4038916373" sldId="2664"/>
        </pc:sldMkLst>
      </pc:sldChg>
      <pc:sldChg chg="addSp delSp modSp add mod">
        <pc:chgData name="Aaron Eggman" userId="f21489ec02b9c6e5" providerId="LiveId" clId="{ADD7764D-B5EE-405F-B84F-CA936CDAE199}" dt="2025-07-02T18:44:25.946" v="1489" actId="1076"/>
        <pc:sldMkLst>
          <pc:docMk/>
          <pc:sldMk cId="4138394015" sldId="2664"/>
        </pc:sldMkLst>
      </pc:sldChg>
      <pc:sldChg chg="add del">
        <pc:chgData name="Aaron Eggman" userId="f21489ec02b9c6e5" providerId="LiveId" clId="{ADD7764D-B5EE-405F-B84F-CA936CDAE199}" dt="2025-07-02T18:37:53.928" v="1437"/>
        <pc:sldMkLst>
          <pc:docMk/>
          <pc:sldMk cId="665293729" sldId="2665"/>
        </pc:sldMkLst>
      </pc:sldChg>
      <pc:sldChg chg="addSp delSp modSp add mod">
        <pc:chgData name="Aaron Eggman" userId="f21489ec02b9c6e5" providerId="LiveId" clId="{ADD7764D-B5EE-405F-B84F-CA936CDAE199}" dt="2025-07-02T18:45:12.887" v="1492" actId="1076"/>
        <pc:sldMkLst>
          <pc:docMk/>
          <pc:sldMk cId="1000228206" sldId="2665"/>
        </pc:sldMkLst>
      </pc:sldChg>
      <pc:sldChg chg="addSp delSp modSp add mod">
        <pc:chgData name="Aaron Eggman" userId="f21489ec02b9c6e5" providerId="LiveId" clId="{ADD7764D-B5EE-405F-B84F-CA936CDAE199}" dt="2025-07-02T18:47:04.668" v="1496" actId="1076"/>
        <pc:sldMkLst>
          <pc:docMk/>
          <pc:sldMk cId="440071811" sldId="2666"/>
        </pc:sldMkLst>
      </pc:sldChg>
      <pc:sldChg chg="add del">
        <pc:chgData name="Aaron Eggman" userId="f21489ec02b9c6e5" providerId="LiveId" clId="{ADD7764D-B5EE-405F-B84F-CA936CDAE199}" dt="2025-07-02T18:37:53.928" v="1437"/>
        <pc:sldMkLst>
          <pc:docMk/>
          <pc:sldMk cId="3935489145" sldId="2666"/>
        </pc:sldMkLst>
      </pc:sldChg>
      <pc:sldChg chg="addSp delSp modSp add mod">
        <pc:chgData name="Aaron Eggman" userId="f21489ec02b9c6e5" providerId="LiveId" clId="{ADD7764D-B5EE-405F-B84F-CA936CDAE199}" dt="2025-07-02T18:47:51.732" v="1500" actId="1076"/>
        <pc:sldMkLst>
          <pc:docMk/>
          <pc:sldMk cId="1442060740" sldId="2667"/>
        </pc:sldMkLst>
      </pc:sldChg>
      <pc:sldChg chg="add del">
        <pc:chgData name="Aaron Eggman" userId="f21489ec02b9c6e5" providerId="LiveId" clId="{ADD7764D-B5EE-405F-B84F-CA936CDAE199}" dt="2025-07-02T18:37:53.928" v="1437"/>
        <pc:sldMkLst>
          <pc:docMk/>
          <pc:sldMk cId="2218441643" sldId="2667"/>
        </pc:sldMkLst>
      </pc:sldChg>
      <pc:sldChg chg="add del">
        <pc:chgData name="Aaron Eggman" userId="f21489ec02b9c6e5" providerId="LiveId" clId="{ADD7764D-B5EE-405F-B84F-CA936CDAE199}" dt="2025-07-02T18:37:53.928" v="1437"/>
        <pc:sldMkLst>
          <pc:docMk/>
          <pc:sldMk cId="260434154" sldId="2668"/>
        </pc:sldMkLst>
      </pc:sldChg>
      <pc:sldChg chg="addSp delSp modSp add mod">
        <pc:chgData name="Aaron Eggman" userId="f21489ec02b9c6e5" providerId="LiveId" clId="{ADD7764D-B5EE-405F-B84F-CA936CDAE199}" dt="2025-07-02T18:48:27.664" v="1506" actId="1076"/>
        <pc:sldMkLst>
          <pc:docMk/>
          <pc:sldMk cId="3711173102" sldId="2668"/>
        </pc:sldMkLst>
      </pc:sldChg>
      <pc:sldChg chg="addSp delSp modSp add mod">
        <pc:chgData name="Aaron Eggman" userId="f21489ec02b9c6e5" providerId="LiveId" clId="{ADD7764D-B5EE-405F-B84F-CA936CDAE199}" dt="2025-07-02T18:49:20.200" v="1509" actId="1076"/>
        <pc:sldMkLst>
          <pc:docMk/>
          <pc:sldMk cId="2173105445" sldId="2669"/>
        </pc:sldMkLst>
      </pc:sldChg>
      <pc:sldChg chg="add del">
        <pc:chgData name="Aaron Eggman" userId="f21489ec02b9c6e5" providerId="LiveId" clId="{ADD7764D-B5EE-405F-B84F-CA936CDAE199}" dt="2025-07-02T18:37:53.928" v="1437"/>
        <pc:sldMkLst>
          <pc:docMk/>
          <pc:sldMk cId="4255481705" sldId="2669"/>
        </pc:sldMkLst>
      </pc:sldChg>
      <pc:sldChg chg="new del">
        <pc:chgData name="Aaron Eggman" userId="f21489ec02b9c6e5" providerId="LiveId" clId="{ADD7764D-B5EE-405F-B84F-CA936CDAE199}" dt="2025-07-04T12:30:22.718" v="1517" actId="47"/>
        <pc:sldMkLst>
          <pc:docMk/>
          <pc:sldMk cId="801267623" sldId="2670"/>
        </pc:sldMkLst>
      </pc:sldChg>
      <pc:sldChg chg="add del">
        <pc:chgData name="Aaron Eggman" userId="f21489ec02b9c6e5" providerId="LiveId" clId="{ADD7764D-B5EE-405F-B84F-CA936CDAE199}" dt="2025-07-04T12:30:18.624" v="1515"/>
        <pc:sldMkLst>
          <pc:docMk/>
          <pc:sldMk cId="1028306381" sldId="2671"/>
        </pc:sldMkLst>
      </pc:sldChg>
      <pc:sldChg chg="add">
        <pc:chgData name="Aaron Eggman" userId="f21489ec02b9c6e5" providerId="LiveId" clId="{ADD7764D-B5EE-405F-B84F-CA936CDAE199}" dt="2025-07-04T12:30:18.899" v="1516"/>
        <pc:sldMkLst>
          <pc:docMk/>
          <pc:sldMk cId="3135985939" sldId="2671"/>
        </pc:sldMkLst>
      </pc:sldChg>
      <pc:sldChg chg="addSp delSp modSp add mod ord">
        <pc:chgData name="Aaron Eggman" userId="f21489ec02b9c6e5" providerId="LiveId" clId="{ADD7764D-B5EE-405F-B84F-CA936CDAE199}" dt="2025-07-04T12:31:28.525" v="1524"/>
        <pc:sldMkLst>
          <pc:docMk/>
          <pc:sldMk cId="3034772423" sldId="2672"/>
        </pc:sldMkLst>
      </pc:sldChg>
      <pc:sldChg chg="addSp delSp add del setBg delDesignElem">
        <pc:chgData name="Aaron Eggman" userId="f21489ec02b9c6e5" providerId="LiveId" clId="{ADD7764D-B5EE-405F-B84F-CA936CDAE199}" dt="2025-07-04T12:30:18.624" v="1515"/>
        <pc:sldMkLst>
          <pc:docMk/>
          <pc:sldMk cId="3614612795" sldId="2672"/>
        </pc:sldMkLst>
      </pc:sldChg>
      <pc:sldChg chg="add del">
        <pc:chgData name="Aaron Eggman" userId="f21489ec02b9c6e5" providerId="LiveId" clId="{ADD7764D-B5EE-405F-B84F-CA936CDAE199}" dt="2025-07-04T12:30:18.624" v="1515"/>
        <pc:sldMkLst>
          <pc:docMk/>
          <pc:sldMk cId="2296573326" sldId="2673"/>
        </pc:sldMkLst>
      </pc:sldChg>
      <pc:sldChg chg="addSp delSp modSp add mod setBg">
        <pc:chgData name="Aaron Eggman" userId="f21489ec02b9c6e5" providerId="LiveId" clId="{ADD7764D-B5EE-405F-B84F-CA936CDAE199}" dt="2025-07-04T12:33:16.137" v="1539" actId="1076"/>
        <pc:sldMkLst>
          <pc:docMk/>
          <pc:sldMk cId="3825316170" sldId="2673"/>
        </pc:sldMkLst>
      </pc:sldChg>
      <pc:sldChg chg="add del">
        <pc:chgData name="Aaron Eggman" userId="f21489ec02b9c6e5" providerId="LiveId" clId="{ADD7764D-B5EE-405F-B84F-CA936CDAE199}" dt="2025-07-04T12:30:18.624" v="1515"/>
        <pc:sldMkLst>
          <pc:docMk/>
          <pc:sldMk cId="2028240725" sldId="2674"/>
        </pc:sldMkLst>
      </pc:sldChg>
      <pc:sldChg chg="addSp delSp modSp add mod">
        <pc:chgData name="Aaron Eggman" userId="f21489ec02b9c6e5" providerId="LiveId" clId="{ADD7764D-B5EE-405F-B84F-CA936CDAE199}" dt="2025-07-04T12:35:34.756" v="1577"/>
        <pc:sldMkLst>
          <pc:docMk/>
          <pc:sldMk cId="4056230436" sldId="2674"/>
        </pc:sldMkLst>
      </pc:sldChg>
      <pc:sldChg chg="add del">
        <pc:chgData name="Aaron Eggman" userId="f21489ec02b9c6e5" providerId="LiveId" clId="{ADD7764D-B5EE-405F-B84F-CA936CDAE199}" dt="2025-07-04T12:30:18.624" v="1515"/>
        <pc:sldMkLst>
          <pc:docMk/>
          <pc:sldMk cId="1877591211" sldId="2675"/>
        </pc:sldMkLst>
      </pc:sldChg>
      <pc:sldChg chg="addSp delSp modSp add mod">
        <pc:chgData name="Aaron Eggman" userId="f21489ec02b9c6e5" providerId="LiveId" clId="{ADD7764D-B5EE-405F-B84F-CA936CDAE199}" dt="2025-07-04T12:37:29.958" v="1603" actId="1076"/>
        <pc:sldMkLst>
          <pc:docMk/>
          <pc:sldMk cId="4008263423" sldId="2675"/>
        </pc:sldMkLst>
      </pc:sldChg>
      <pc:sldChg chg="add del">
        <pc:chgData name="Aaron Eggman" userId="f21489ec02b9c6e5" providerId="LiveId" clId="{ADD7764D-B5EE-405F-B84F-CA936CDAE199}" dt="2025-07-04T12:30:18.624" v="1515"/>
        <pc:sldMkLst>
          <pc:docMk/>
          <pc:sldMk cId="1102030601" sldId="2676"/>
        </pc:sldMkLst>
      </pc:sldChg>
      <pc:sldChg chg="addSp delSp modSp add mod">
        <pc:chgData name="Aaron Eggman" userId="f21489ec02b9c6e5" providerId="LiveId" clId="{ADD7764D-B5EE-405F-B84F-CA936CDAE199}" dt="2025-07-04T12:38:08.400" v="1608"/>
        <pc:sldMkLst>
          <pc:docMk/>
          <pc:sldMk cId="3106790184" sldId="2676"/>
        </pc:sldMkLst>
      </pc:sldChg>
      <pc:sldChg chg="add del">
        <pc:chgData name="Aaron Eggman" userId="f21489ec02b9c6e5" providerId="LiveId" clId="{ADD7764D-B5EE-405F-B84F-CA936CDAE199}" dt="2025-07-04T12:30:18.624" v="1515"/>
        <pc:sldMkLst>
          <pc:docMk/>
          <pc:sldMk cId="693663475" sldId="2677"/>
        </pc:sldMkLst>
      </pc:sldChg>
      <pc:sldChg chg="addSp delSp modSp add mod">
        <pc:chgData name="Aaron Eggman" userId="f21489ec02b9c6e5" providerId="LiveId" clId="{ADD7764D-B5EE-405F-B84F-CA936CDAE199}" dt="2025-07-04T12:38:43.121" v="1611" actId="1076"/>
        <pc:sldMkLst>
          <pc:docMk/>
          <pc:sldMk cId="3219120300" sldId="2677"/>
        </pc:sldMkLst>
      </pc:sldChg>
      <pc:sldChg chg="add del">
        <pc:chgData name="Aaron Eggman" userId="f21489ec02b9c6e5" providerId="LiveId" clId="{ADD7764D-B5EE-405F-B84F-CA936CDAE199}" dt="2025-07-04T12:30:18.624" v="1515"/>
        <pc:sldMkLst>
          <pc:docMk/>
          <pc:sldMk cId="1565863298" sldId="2678"/>
        </pc:sldMkLst>
      </pc:sldChg>
      <pc:sldChg chg="addSp delSp modSp add mod">
        <pc:chgData name="Aaron Eggman" userId="f21489ec02b9c6e5" providerId="LiveId" clId="{ADD7764D-B5EE-405F-B84F-CA936CDAE199}" dt="2025-07-04T12:39:31.265" v="1616" actId="1076"/>
        <pc:sldMkLst>
          <pc:docMk/>
          <pc:sldMk cId="3053567923" sldId="2678"/>
        </pc:sldMkLst>
      </pc:sldChg>
      <pc:sldChg chg="add del">
        <pc:chgData name="Aaron Eggman" userId="f21489ec02b9c6e5" providerId="LiveId" clId="{ADD7764D-B5EE-405F-B84F-CA936CDAE199}" dt="2025-07-04T12:30:18.624" v="1515"/>
        <pc:sldMkLst>
          <pc:docMk/>
          <pc:sldMk cId="2976641402" sldId="2679"/>
        </pc:sldMkLst>
      </pc:sldChg>
      <pc:sldChg chg="addSp delSp modSp add mod">
        <pc:chgData name="Aaron Eggman" userId="f21489ec02b9c6e5" providerId="LiveId" clId="{ADD7764D-B5EE-405F-B84F-CA936CDAE199}" dt="2025-07-04T12:40:17.150" v="1623" actId="1076"/>
        <pc:sldMkLst>
          <pc:docMk/>
          <pc:sldMk cId="3297735072" sldId="2679"/>
        </pc:sldMkLst>
      </pc:sldChg>
      <pc:sldChg chg="add del">
        <pc:chgData name="Aaron Eggman" userId="f21489ec02b9c6e5" providerId="LiveId" clId="{ADD7764D-B5EE-405F-B84F-CA936CDAE199}" dt="2025-07-04T12:30:18.624" v="1515"/>
        <pc:sldMkLst>
          <pc:docMk/>
          <pc:sldMk cId="2713561848" sldId="2680"/>
        </pc:sldMkLst>
      </pc:sldChg>
      <pc:sldChg chg="addSp delSp modSp add mod">
        <pc:chgData name="Aaron Eggman" userId="f21489ec02b9c6e5" providerId="LiveId" clId="{ADD7764D-B5EE-405F-B84F-CA936CDAE199}" dt="2025-07-04T12:41:02.221" v="1629" actId="1076"/>
        <pc:sldMkLst>
          <pc:docMk/>
          <pc:sldMk cId="2999370806" sldId="2680"/>
        </pc:sldMkLst>
      </pc:sldChg>
    </pc:docChg>
  </pc:docChgLst>
  <pc:docChgLst>
    <pc:chgData name="Aaron Eggman" userId="f21489ec02b9c6e5" providerId="LiveId" clId="{9392146A-8BF2-4637-BBEB-068F717CC4E4}"/>
    <pc:docChg chg="addSld delSld modSld modSection">
      <pc:chgData name="Aaron Eggman" userId="f21489ec02b9c6e5" providerId="LiveId" clId="{9392146A-8BF2-4637-BBEB-068F717CC4E4}" dt="2025-10-01T22:36:52.418" v="6"/>
      <pc:docMkLst>
        <pc:docMk/>
      </pc:docMkLst>
      <pc:sldChg chg="add del setBg">
        <pc:chgData name="Aaron Eggman" userId="f21489ec02b9c6e5" providerId="LiveId" clId="{9392146A-8BF2-4637-BBEB-068F717CC4E4}" dt="2025-10-01T22:36:52.418" v="6"/>
        <pc:sldMkLst>
          <pc:docMk/>
          <pc:sldMk cId="0" sldId="256"/>
        </pc:sldMkLst>
      </pc:sldChg>
      <pc:sldChg chg="del">
        <pc:chgData name="Aaron Eggman" userId="f21489ec02b9c6e5" providerId="LiveId" clId="{9392146A-8BF2-4637-BBEB-068F717CC4E4}" dt="2025-10-01T22:22:53.191" v="3" actId="47"/>
        <pc:sldMkLst>
          <pc:docMk/>
          <pc:sldMk cId="3832392930" sldId="256"/>
        </pc:sldMkLst>
      </pc:sldChg>
      <pc:sldChg chg="add del setBg">
        <pc:chgData name="Aaron Eggman" userId="f21489ec02b9c6e5" providerId="LiveId" clId="{9392146A-8BF2-4637-BBEB-068F717CC4E4}" dt="2025-10-01T22:22:51.418" v="2"/>
        <pc:sldMkLst>
          <pc:docMk/>
          <pc:sldMk cId="0" sldId="2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510DC-4FF4-4924-B889-F80AA4E2DEE0}"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E6574D26-C2AA-4029-A053-76CCC9FBC429}">
      <dgm:prSet/>
      <dgm:spPr/>
      <dgm:t>
        <a:bodyPr/>
        <a:lstStyle/>
        <a:p>
          <a:r>
            <a:rPr lang="en-US" dirty="0"/>
            <a:t>Directions: Go to the seven zones and read the descriptive words and stand next to the zone that:  </a:t>
          </a:r>
        </a:p>
      </dgm:t>
    </dgm:pt>
    <dgm:pt modelId="{230D2E70-396D-4B91-9AA5-87159DDA0AFD}" type="parTrans" cxnId="{B61AA613-D56D-4C64-A59D-415811AC61F6}">
      <dgm:prSet/>
      <dgm:spPr/>
      <dgm:t>
        <a:bodyPr/>
        <a:lstStyle/>
        <a:p>
          <a:endParaRPr lang="en-US"/>
        </a:p>
      </dgm:t>
    </dgm:pt>
    <dgm:pt modelId="{4842C30E-231F-405B-92C0-FA751A0164DC}" type="sibTrans" cxnId="{B61AA613-D56D-4C64-A59D-415811AC61F6}">
      <dgm:prSet/>
      <dgm:spPr/>
      <dgm:t>
        <a:bodyPr/>
        <a:lstStyle/>
        <a:p>
          <a:endParaRPr lang="en-US"/>
        </a:p>
      </dgm:t>
    </dgm:pt>
    <dgm:pt modelId="{170D2D10-7954-45EE-AA02-ED30DB3195DE}">
      <dgm:prSet/>
      <dgm:spPr/>
      <dgm:t>
        <a:bodyPr/>
        <a:lstStyle/>
        <a:p>
          <a:r>
            <a:rPr lang="en-US" dirty="0"/>
            <a:t>Round 1: Which of the words describes you the best?</a:t>
          </a:r>
        </a:p>
      </dgm:t>
    </dgm:pt>
    <dgm:pt modelId="{7E182101-A8D2-4D66-B5A7-1F215450D35F}" type="parTrans" cxnId="{C7384F3D-9631-4993-8582-9EDF7755E0B8}">
      <dgm:prSet/>
      <dgm:spPr/>
      <dgm:t>
        <a:bodyPr/>
        <a:lstStyle/>
        <a:p>
          <a:endParaRPr lang="en-US"/>
        </a:p>
      </dgm:t>
    </dgm:pt>
    <dgm:pt modelId="{6CFDC09E-2442-4DFB-8A48-3D7156D54C0A}" type="sibTrans" cxnId="{C7384F3D-9631-4993-8582-9EDF7755E0B8}">
      <dgm:prSet/>
      <dgm:spPr/>
      <dgm:t>
        <a:bodyPr/>
        <a:lstStyle/>
        <a:p>
          <a:endParaRPr lang="en-US"/>
        </a:p>
      </dgm:t>
    </dgm:pt>
    <dgm:pt modelId="{B3B2354A-6AE2-431A-938C-8040ECC3C612}">
      <dgm:prSet/>
      <dgm:spPr/>
      <dgm:t>
        <a:bodyPr/>
        <a:lstStyle/>
        <a:p>
          <a:r>
            <a:rPr lang="en-US" dirty="0"/>
            <a:t>Round 2: Which describes you second best?</a:t>
          </a:r>
        </a:p>
      </dgm:t>
    </dgm:pt>
    <dgm:pt modelId="{A96B1269-7143-486F-AA30-D0887A58D6ED}" type="parTrans" cxnId="{1129E43E-6B15-492C-9D11-BB285E40B379}">
      <dgm:prSet/>
      <dgm:spPr/>
      <dgm:t>
        <a:bodyPr/>
        <a:lstStyle/>
        <a:p>
          <a:endParaRPr lang="en-US"/>
        </a:p>
      </dgm:t>
    </dgm:pt>
    <dgm:pt modelId="{4C786CDD-2353-44C3-B93F-BC5AE7EFB92F}" type="sibTrans" cxnId="{1129E43E-6B15-492C-9D11-BB285E40B379}">
      <dgm:prSet/>
      <dgm:spPr/>
      <dgm:t>
        <a:bodyPr/>
        <a:lstStyle/>
        <a:p>
          <a:endParaRPr lang="en-US"/>
        </a:p>
      </dgm:t>
    </dgm:pt>
    <dgm:pt modelId="{5B785BE5-4ECE-4C53-BF78-7D24BD69FE79}">
      <dgm:prSet/>
      <dgm:spPr/>
      <dgm:t>
        <a:bodyPr/>
        <a:lstStyle/>
        <a:p>
          <a:r>
            <a:rPr lang="en-US" dirty="0"/>
            <a:t>Round 3: Which one is most different than you?</a:t>
          </a:r>
        </a:p>
      </dgm:t>
    </dgm:pt>
    <dgm:pt modelId="{064C6C19-DD29-4ED3-94E5-1CE7C72AA9EC}" type="parTrans" cxnId="{A4C6D74E-4342-40ED-8DFC-2E40DED92123}">
      <dgm:prSet/>
      <dgm:spPr/>
      <dgm:t>
        <a:bodyPr/>
        <a:lstStyle/>
        <a:p>
          <a:endParaRPr lang="en-US"/>
        </a:p>
      </dgm:t>
    </dgm:pt>
    <dgm:pt modelId="{7D183693-F048-4938-8551-0BD0FC9D9AAC}" type="sibTrans" cxnId="{A4C6D74E-4342-40ED-8DFC-2E40DED92123}">
      <dgm:prSet/>
      <dgm:spPr/>
      <dgm:t>
        <a:bodyPr/>
        <a:lstStyle/>
        <a:p>
          <a:endParaRPr lang="en-US"/>
        </a:p>
      </dgm:t>
    </dgm:pt>
    <dgm:pt modelId="{4BB01D24-2CB1-4779-9525-9D6C22B3D868}" type="pres">
      <dgm:prSet presAssocID="{377510DC-4FF4-4924-B889-F80AA4E2DEE0}" presName="vert0" presStyleCnt="0">
        <dgm:presLayoutVars>
          <dgm:dir/>
          <dgm:animOne val="branch"/>
          <dgm:animLvl val="lvl"/>
        </dgm:presLayoutVars>
      </dgm:prSet>
      <dgm:spPr/>
    </dgm:pt>
    <dgm:pt modelId="{77868F44-924A-4C79-969C-A6E4FBE28F17}" type="pres">
      <dgm:prSet presAssocID="{E6574D26-C2AA-4029-A053-76CCC9FBC429}" presName="thickLine" presStyleLbl="alignNode1" presStyleIdx="0" presStyleCnt="1"/>
      <dgm:spPr/>
    </dgm:pt>
    <dgm:pt modelId="{71F12954-3B10-4A80-8014-355D12CDE823}" type="pres">
      <dgm:prSet presAssocID="{E6574D26-C2AA-4029-A053-76CCC9FBC429}" presName="horz1" presStyleCnt="0"/>
      <dgm:spPr/>
    </dgm:pt>
    <dgm:pt modelId="{75A62152-9470-40B7-9B7A-576ECAF68DAA}" type="pres">
      <dgm:prSet presAssocID="{E6574D26-C2AA-4029-A053-76CCC9FBC429}" presName="tx1" presStyleLbl="revTx" presStyleIdx="0" presStyleCnt="4"/>
      <dgm:spPr/>
    </dgm:pt>
    <dgm:pt modelId="{E3ACEA9E-F034-4397-A6AB-CAB9908E568D}" type="pres">
      <dgm:prSet presAssocID="{E6574D26-C2AA-4029-A053-76CCC9FBC429}" presName="vert1" presStyleCnt="0"/>
      <dgm:spPr/>
    </dgm:pt>
    <dgm:pt modelId="{EB61F747-9C55-4F71-80C9-B799AEC216BB}" type="pres">
      <dgm:prSet presAssocID="{170D2D10-7954-45EE-AA02-ED30DB3195DE}" presName="vertSpace2a" presStyleCnt="0"/>
      <dgm:spPr/>
    </dgm:pt>
    <dgm:pt modelId="{07B10F99-3978-484E-A030-6006D2C3B676}" type="pres">
      <dgm:prSet presAssocID="{170D2D10-7954-45EE-AA02-ED30DB3195DE}" presName="horz2" presStyleCnt="0"/>
      <dgm:spPr/>
    </dgm:pt>
    <dgm:pt modelId="{B35601AC-F11F-4EEE-BEBB-2EEA83E0C076}" type="pres">
      <dgm:prSet presAssocID="{170D2D10-7954-45EE-AA02-ED30DB3195DE}" presName="horzSpace2" presStyleCnt="0"/>
      <dgm:spPr/>
    </dgm:pt>
    <dgm:pt modelId="{3E5272E1-BC8D-4307-A911-F92C084B42CA}" type="pres">
      <dgm:prSet presAssocID="{170D2D10-7954-45EE-AA02-ED30DB3195DE}" presName="tx2" presStyleLbl="revTx" presStyleIdx="1" presStyleCnt="4"/>
      <dgm:spPr/>
    </dgm:pt>
    <dgm:pt modelId="{60B16B9A-7001-4574-8871-88BAEDA6C5EA}" type="pres">
      <dgm:prSet presAssocID="{170D2D10-7954-45EE-AA02-ED30DB3195DE}" presName="vert2" presStyleCnt="0"/>
      <dgm:spPr/>
    </dgm:pt>
    <dgm:pt modelId="{3F1EB8D9-3D62-4383-BD95-093FC94CAD20}" type="pres">
      <dgm:prSet presAssocID="{170D2D10-7954-45EE-AA02-ED30DB3195DE}" presName="thinLine2b" presStyleLbl="callout" presStyleIdx="0" presStyleCnt="3"/>
      <dgm:spPr/>
    </dgm:pt>
    <dgm:pt modelId="{110BCA07-C6DA-4025-BDB7-C0A85933322E}" type="pres">
      <dgm:prSet presAssocID="{170D2D10-7954-45EE-AA02-ED30DB3195DE}" presName="vertSpace2b" presStyleCnt="0"/>
      <dgm:spPr/>
    </dgm:pt>
    <dgm:pt modelId="{9D7F7342-4D9B-4E1E-AA4D-AB3242353BC2}" type="pres">
      <dgm:prSet presAssocID="{B3B2354A-6AE2-431A-938C-8040ECC3C612}" presName="horz2" presStyleCnt="0"/>
      <dgm:spPr/>
    </dgm:pt>
    <dgm:pt modelId="{0EFE0B63-34AE-403B-BC09-60CA013C929E}" type="pres">
      <dgm:prSet presAssocID="{B3B2354A-6AE2-431A-938C-8040ECC3C612}" presName="horzSpace2" presStyleCnt="0"/>
      <dgm:spPr/>
    </dgm:pt>
    <dgm:pt modelId="{41DC2FC1-938D-4B03-85F5-71C6555AAA5D}" type="pres">
      <dgm:prSet presAssocID="{B3B2354A-6AE2-431A-938C-8040ECC3C612}" presName="tx2" presStyleLbl="revTx" presStyleIdx="2" presStyleCnt="4"/>
      <dgm:spPr/>
    </dgm:pt>
    <dgm:pt modelId="{DB0B5C37-E9B1-43F2-A3BC-D974427B183B}" type="pres">
      <dgm:prSet presAssocID="{B3B2354A-6AE2-431A-938C-8040ECC3C612}" presName="vert2" presStyleCnt="0"/>
      <dgm:spPr/>
    </dgm:pt>
    <dgm:pt modelId="{4543DFB2-CD80-4E19-BE27-3261C3C6C221}" type="pres">
      <dgm:prSet presAssocID="{B3B2354A-6AE2-431A-938C-8040ECC3C612}" presName="thinLine2b" presStyleLbl="callout" presStyleIdx="1" presStyleCnt="3"/>
      <dgm:spPr/>
    </dgm:pt>
    <dgm:pt modelId="{2287D60A-ECDF-4B17-80E8-43679722F465}" type="pres">
      <dgm:prSet presAssocID="{B3B2354A-6AE2-431A-938C-8040ECC3C612}" presName="vertSpace2b" presStyleCnt="0"/>
      <dgm:spPr/>
    </dgm:pt>
    <dgm:pt modelId="{AA8486AD-8094-41BF-9602-6FD2696F2F61}" type="pres">
      <dgm:prSet presAssocID="{5B785BE5-4ECE-4C53-BF78-7D24BD69FE79}" presName="horz2" presStyleCnt="0"/>
      <dgm:spPr/>
    </dgm:pt>
    <dgm:pt modelId="{0B8FD080-E038-413C-BB12-4CC66AE4B26B}" type="pres">
      <dgm:prSet presAssocID="{5B785BE5-4ECE-4C53-BF78-7D24BD69FE79}" presName="horzSpace2" presStyleCnt="0"/>
      <dgm:spPr/>
    </dgm:pt>
    <dgm:pt modelId="{265ACD4B-B239-4271-95DB-67A37A7CE9F8}" type="pres">
      <dgm:prSet presAssocID="{5B785BE5-4ECE-4C53-BF78-7D24BD69FE79}" presName="tx2" presStyleLbl="revTx" presStyleIdx="3" presStyleCnt="4"/>
      <dgm:spPr/>
    </dgm:pt>
    <dgm:pt modelId="{B368CF35-C79D-4A11-88B3-C085246DE32C}" type="pres">
      <dgm:prSet presAssocID="{5B785BE5-4ECE-4C53-BF78-7D24BD69FE79}" presName="vert2" presStyleCnt="0"/>
      <dgm:spPr/>
    </dgm:pt>
    <dgm:pt modelId="{CEE42511-E1DB-4657-AF52-C17964C133AA}" type="pres">
      <dgm:prSet presAssocID="{5B785BE5-4ECE-4C53-BF78-7D24BD69FE79}" presName="thinLine2b" presStyleLbl="callout" presStyleIdx="2" presStyleCnt="3"/>
      <dgm:spPr/>
    </dgm:pt>
    <dgm:pt modelId="{E4E8FC5D-0B92-4D96-AE82-B97E1E7DE7A4}" type="pres">
      <dgm:prSet presAssocID="{5B785BE5-4ECE-4C53-BF78-7D24BD69FE79}" presName="vertSpace2b" presStyleCnt="0"/>
      <dgm:spPr/>
    </dgm:pt>
  </dgm:ptLst>
  <dgm:cxnLst>
    <dgm:cxn modelId="{B61AA613-D56D-4C64-A59D-415811AC61F6}" srcId="{377510DC-4FF4-4924-B889-F80AA4E2DEE0}" destId="{E6574D26-C2AA-4029-A053-76CCC9FBC429}" srcOrd="0" destOrd="0" parTransId="{230D2E70-396D-4B91-9AA5-87159DDA0AFD}" sibTransId="{4842C30E-231F-405B-92C0-FA751A0164DC}"/>
    <dgm:cxn modelId="{C7384F3D-9631-4993-8582-9EDF7755E0B8}" srcId="{E6574D26-C2AA-4029-A053-76CCC9FBC429}" destId="{170D2D10-7954-45EE-AA02-ED30DB3195DE}" srcOrd="0" destOrd="0" parTransId="{7E182101-A8D2-4D66-B5A7-1F215450D35F}" sibTransId="{6CFDC09E-2442-4DFB-8A48-3D7156D54C0A}"/>
    <dgm:cxn modelId="{1129E43E-6B15-492C-9D11-BB285E40B379}" srcId="{E6574D26-C2AA-4029-A053-76CCC9FBC429}" destId="{B3B2354A-6AE2-431A-938C-8040ECC3C612}" srcOrd="1" destOrd="0" parTransId="{A96B1269-7143-486F-AA30-D0887A58D6ED}" sibTransId="{4C786CDD-2353-44C3-B93F-BC5AE7EFB92F}"/>
    <dgm:cxn modelId="{A4C6D74E-4342-40ED-8DFC-2E40DED92123}" srcId="{E6574D26-C2AA-4029-A053-76CCC9FBC429}" destId="{5B785BE5-4ECE-4C53-BF78-7D24BD69FE79}" srcOrd="2" destOrd="0" parTransId="{064C6C19-DD29-4ED3-94E5-1CE7C72AA9EC}" sibTransId="{7D183693-F048-4938-8551-0BD0FC9D9AAC}"/>
    <dgm:cxn modelId="{2EBC8482-26DB-4DD8-9848-EF3A15C3E1CC}" type="presOf" srcId="{B3B2354A-6AE2-431A-938C-8040ECC3C612}" destId="{41DC2FC1-938D-4B03-85F5-71C6555AAA5D}" srcOrd="0" destOrd="0" presId="urn:microsoft.com/office/officeart/2008/layout/LinedList"/>
    <dgm:cxn modelId="{FE998C98-0456-43A4-8F25-626E59D3A4F0}" type="presOf" srcId="{5B785BE5-4ECE-4C53-BF78-7D24BD69FE79}" destId="{265ACD4B-B239-4271-95DB-67A37A7CE9F8}" srcOrd="0" destOrd="0" presId="urn:microsoft.com/office/officeart/2008/layout/LinedList"/>
    <dgm:cxn modelId="{29C613B3-153F-41ED-98DC-0247094B41C6}" type="presOf" srcId="{E6574D26-C2AA-4029-A053-76CCC9FBC429}" destId="{75A62152-9470-40B7-9B7A-576ECAF68DAA}" srcOrd="0" destOrd="0" presId="urn:microsoft.com/office/officeart/2008/layout/LinedList"/>
    <dgm:cxn modelId="{D61B79D1-DA02-4F91-A131-DB0148405FF9}" type="presOf" srcId="{377510DC-4FF4-4924-B889-F80AA4E2DEE0}" destId="{4BB01D24-2CB1-4779-9525-9D6C22B3D868}" srcOrd="0" destOrd="0" presId="urn:microsoft.com/office/officeart/2008/layout/LinedList"/>
    <dgm:cxn modelId="{BFBD2DEF-27AE-42D6-A30F-74A8EA820731}" type="presOf" srcId="{170D2D10-7954-45EE-AA02-ED30DB3195DE}" destId="{3E5272E1-BC8D-4307-A911-F92C084B42CA}" srcOrd="0" destOrd="0" presId="urn:microsoft.com/office/officeart/2008/layout/LinedList"/>
    <dgm:cxn modelId="{D7338CFA-D141-4C89-8B80-EE89618A8215}" type="presParOf" srcId="{4BB01D24-2CB1-4779-9525-9D6C22B3D868}" destId="{77868F44-924A-4C79-969C-A6E4FBE28F17}" srcOrd="0" destOrd="0" presId="urn:microsoft.com/office/officeart/2008/layout/LinedList"/>
    <dgm:cxn modelId="{0850C9A7-AC73-41AC-80A0-FE1C644C0520}" type="presParOf" srcId="{4BB01D24-2CB1-4779-9525-9D6C22B3D868}" destId="{71F12954-3B10-4A80-8014-355D12CDE823}" srcOrd="1" destOrd="0" presId="urn:microsoft.com/office/officeart/2008/layout/LinedList"/>
    <dgm:cxn modelId="{91BFCB63-A84D-4A47-94B8-BA5723E26B5E}" type="presParOf" srcId="{71F12954-3B10-4A80-8014-355D12CDE823}" destId="{75A62152-9470-40B7-9B7A-576ECAF68DAA}" srcOrd="0" destOrd="0" presId="urn:microsoft.com/office/officeart/2008/layout/LinedList"/>
    <dgm:cxn modelId="{5D484EBB-65F1-497E-83B7-5C3A7086C2B0}" type="presParOf" srcId="{71F12954-3B10-4A80-8014-355D12CDE823}" destId="{E3ACEA9E-F034-4397-A6AB-CAB9908E568D}" srcOrd="1" destOrd="0" presId="urn:microsoft.com/office/officeart/2008/layout/LinedList"/>
    <dgm:cxn modelId="{E36A296C-BBDD-4261-BA8E-19E8ED594787}" type="presParOf" srcId="{E3ACEA9E-F034-4397-A6AB-CAB9908E568D}" destId="{EB61F747-9C55-4F71-80C9-B799AEC216BB}" srcOrd="0" destOrd="0" presId="urn:microsoft.com/office/officeart/2008/layout/LinedList"/>
    <dgm:cxn modelId="{98B12E12-1E24-4587-874F-82EE05583129}" type="presParOf" srcId="{E3ACEA9E-F034-4397-A6AB-CAB9908E568D}" destId="{07B10F99-3978-484E-A030-6006D2C3B676}" srcOrd="1" destOrd="0" presId="urn:microsoft.com/office/officeart/2008/layout/LinedList"/>
    <dgm:cxn modelId="{57414452-41A4-4AD8-9224-19983C373DDB}" type="presParOf" srcId="{07B10F99-3978-484E-A030-6006D2C3B676}" destId="{B35601AC-F11F-4EEE-BEBB-2EEA83E0C076}" srcOrd="0" destOrd="0" presId="urn:microsoft.com/office/officeart/2008/layout/LinedList"/>
    <dgm:cxn modelId="{DC1A295F-FB15-4914-9B72-F0D097787B84}" type="presParOf" srcId="{07B10F99-3978-484E-A030-6006D2C3B676}" destId="{3E5272E1-BC8D-4307-A911-F92C084B42CA}" srcOrd="1" destOrd="0" presId="urn:microsoft.com/office/officeart/2008/layout/LinedList"/>
    <dgm:cxn modelId="{E4C094E0-6A0F-4C93-9832-6B0A09B50974}" type="presParOf" srcId="{07B10F99-3978-484E-A030-6006D2C3B676}" destId="{60B16B9A-7001-4574-8871-88BAEDA6C5EA}" srcOrd="2" destOrd="0" presId="urn:microsoft.com/office/officeart/2008/layout/LinedList"/>
    <dgm:cxn modelId="{CF38715E-E1ED-446B-97A3-9442896FA070}" type="presParOf" srcId="{E3ACEA9E-F034-4397-A6AB-CAB9908E568D}" destId="{3F1EB8D9-3D62-4383-BD95-093FC94CAD20}" srcOrd="2" destOrd="0" presId="urn:microsoft.com/office/officeart/2008/layout/LinedList"/>
    <dgm:cxn modelId="{DE8CD273-8E08-460A-8990-7F1581280646}" type="presParOf" srcId="{E3ACEA9E-F034-4397-A6AB-CAB9908E568D}" destId="{110BCA07-C6DA-4025-BDB7-C0A85933322E}" srcOrd="3" destOrd="0" presId="urn:microsoft.com/office/officeart/2008/layout/LinedList"/>
    <dgm:cxn modelId="{17EDB626-4333-4F2E-BDBB-F09F22C7F328}" type="presParOf" srcId="{E3ACEA9E-F034-4397-A6AB-CAB9908E568D}" destId="{9D7F7342-4D9B-4E1E-AA4D-AB3242353BC2}" srcOrd="4" destOrd="0" presId="urn:microsoft.com/office/officeart/2008/layout/LinedList"/>
    <dgm:cxn modelId="{34A98E52-E481-4309-AEA3-5A2FAC5E479E}" type="presParOf" srcId="{9D7F7342-4D9B-4E1E-AA4D-AB3242353BC2}" destId="{0EFE0B63-34AE-403B-BC09-60CA013C929E}" srcOrd="0" destOrd="0" presId="urn:microsoft.com/office/officeart/2008/layout/LinedList"/>
    <dgm:cxn modelId="{18310BEB-A27C-43B6-9D16-0B957C22F7E7}" type="presParOf" srcId="{9D7F7342-4D9B-4E1E-AA4D-AB3242353BC2}" destId="{41DC2FC1-938D-4B03-85F5-71C6555AAA5D}" srcOrd="1" destOrd="0" presId="urn:microsoft.com/office/officeart/2008/layout/LinedList"/>
    <dgm:cxn modelId="{7A584A9A-D32E-4C65-BF2C-1153F5BA0905}" type="presParOf" srcId="{9D7F7342-4D9B-4E1E-AA4D-AB3242353BC2}" destId="{DB0B5C37-E9B1-43F2-A3BC-D974427B183B}" srcOrd="2" destOrd="0" presId="urn:microsoft.com/office/officeart/2008/layout/LinedList"/>
    <dgm:cxn modelId="{D3DEC889-2C96-47C0-8583-1555FA3A410E}" type="presParOf" srcId="{E3ACEA9E-F034-4397-A6AB-CAB9908E568D}" destId="{4543DFB2-CD80-4E19-BE27-3261C3C6C221}" srcOrd="5" destOrd="0" presId="urn:microsoft.com/office/officeart/2008/layout/LinedList"/>
    <dgm:cxn modelId="{3CD51A07-6B9B-48B9-A2D9-FAC34509D483}" type="presParOf" srcId="{E3ACEA9E-F034-4397-A6AB-CAB9908E568D}" destId="{2287D60A-ECDF-4B17-80E8-43679722F465}" srcOrd="6" destOrd="0" presId="urn:microsoft.com/office/officeart/2008/layout/LinedList"/>
    <dgm:cxn modelId="{E5165942-77A1-44E0-979D-44D4450AD6F5}" type="presParOf" srcId="{E3ACEA9E-F034-4397-A6AB-CAB9908E568D}" destId="{AA8486AD-8094-41BF-9602-6FD2696F2F61}" srcOrd="7" destOrd="0" presId="urn:microsoft.com/office/officeart/2008/layout/LinedList"/>
    <dgm:cxn modelId="{F2661397-4A29-470A-AA73-24B73996FE2D}" type="presParOf" srcId="{AA8486AD-8094-41BF-9602-6FD2696F2F61}" destId="{0B8FD080-E038-413C-BB12-4CC66AE4B26B}" srcOrd="0" destOrd="0" presId="urn:microsoft.com/office/officeart/2008/layout/LinedList"/>
    <dgm:cxn modelId="{D9A66251-6826-4F23-81AB-CC1DBA52C05A}" type="presParOf" srcId="{AA8486AD-8094-41BF-9602-6FD2696F2F61}" destId="{265ACD4B-B239-4271-95DB-67A37A7CE9F8}" srcOrd="1" destOrd="0" presId="urn:microsoft.com/office/officeart/2008/layout/LinedList"/>
    <dgm:cxn modelId="{88E26B87-AA76-49AB-83E3-56E444C90499}" type="presParOf" srcId="{AA8486AD-8094-41BF-9602-6FD2696F2F61}" destId="{B368CF35-C79D-4A11-88B3-C085246DE32C}" srcOrd="2" destOrd="0" presId="urn:microsoft.com/office/officeart/2008/layout/LinedList"/>
    <dgm:cxn modelId="{21F92EBB-496E-4262-BD36-90C0F2DF5F3C}" type="presParOf" srcId="{E3ACEA9E-F034-4397-A6AB-CAB9908E568D}" destId="{CEE42511-E1DB-4657-AF52-C17964C133AA}" srcOrd="8" destOrd="0" presId="urn:microsoft.com/office/officeart/2008/layout/LinedList"/>
    <dgm:cxn modelId="{101748C7-7246-4AE0-B9E3-A2C180D418CC}" type="presParOf" srcId="{E3ACEA9E-F034-4397-A6AB-CAB9908E568D}" destId="{E4E8FC5D-0B92-4D96-AE82-B97E1E7DE7A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68F44-924A-4C79-969C-A6E4FBE28F17}">
      <dsp:nvSpPr>
        <dsp:cNvPr id="0" name=""/>
        <dsp:cNvSpPr/>
      </dsp:nvSpPr>
      <dsp:spPr>
        <a:xfrm>
          <a:off x="0" y="0"/>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5A62152-9470-40B7-9B7A-576ECAF68DAA}">
      <dsp:nvSpPr>
        <dsp:cNvPr id="0" name=""/>
        <dsp:cNvSpPr/>
      </dsp:nvSpPr>
      <dsp:spPr>
        <a:xfrm>
          <a:off x="0" y="0"/>
          <a:ext cx="2048256" cy="331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Directions: Go to the seven zones and read the descriptive words and stand next to the zone that:  </a:t>
          </a:r>
        </a:p>
      </dsp:txBody>
      <dsp:txXfrm>
        <a:off x="0" y="0"/>
        <a:ext cx="2048256" cy="3319272"/>
      </dsp:txXfrm>
    </dsp:sp>
    <dsp:sp modelId="{3E5272E1-BC8D-4307-A911-F92C084B42CA}">
      <dsp:nvSpPr>
        <dsp:cNvPr id="0" name=""/>
        <dsp:cNvSpPr/>
      </dsp:nvSpPr>
      <dsp:spPr>
        <a:xfrm>
          <a:off x="2201875" y="51863"/>
          <a:ext cx="8039404"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Round 1: Which of the words describes you the best?</a:t>
          </a:r>
        </a:p>
      </dsp:txBody>
      <dsp:txXfrm>
        <a:off x="2201875" y="51863"/>
        <a:ext cx="8039404" cy="1037272"/>
      </dsp:txXfrm>
    </dsp:sp>
    <dsp:sp modelId="{3F1EB8D9-3D62-4383-BD95-093FC94CAD20}">
      <dsp:nvSpPr>
        <dsp:cNvPr id="0" name=""/>
        <dsp:cNvSpPr/>
      </dsp:nvSpPr>
      <dsp:spPr>
        <a:xfrm>
          <a:off x="2048256" y="1089136"/>
          <a:ext cx="8193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41DC2FC1-938D-4B03-85F5-71C6555AAA5D}">
      <dsp:nvSpPr>
        <dsp:cNvPr id="0" name=""/>
        <dsp:cNvSpPr/>
      </dsp:nvSpPr>
      <dsp:spPr>
        <a:xfrm>
          <a:off x="2201875" y="1140999"/>
          <a:ext cx="8039404"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Round 2: Which describes you second best?</a:t>
          </a:r>
        </a:p>
      </dsp:txBody>
      <dsp:txXfrm>
        <a:off x="2201875" y="1140999"/>
        <a:ext cx="8039404" cy="1037272"/>
      </dsp:txXfrm>
    </dsp:sp>
    <dsp:sp modelId="{4543DFB2-CD80-4E19-BE27-3261C3C6C221}">
      <dsp:nvSpPr>
        <dsp:cNvPr id="0" name=""/>
        <dsp:cNvSpPr/>
      </dsp:nvSpPr>
      <dsp:spPr>
        <a:xfrm>
          <a:off x="2048256" y="2178272"/>
          <a:ext cx="8193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65ACD4B-B239-4271-95DB-67A37A7CE9F8}">
      <dsp:nvSpPr>
        <dsp:cNvPr id="0" name=""/>
        <dsp:cNvSpPr/>
      </dsp:nvSpPr>
      <dsp:spPr>
        <a:xfrm>
          <a:off x="2201875" y="2230135"/>
          <a:ext cx="8039404"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Round 3: Which one is most different than you?</a:t>
          </a:r>
        </a:p>
      </dsp:txBody>
      <dsp:txXfrm>
        <a:off x="2201875" y="2230135"/>
        <a:ext cx="8039404" cy="1037272"/>
      </dsp:txXfrm>
    </dsp:sp>
    <dsp:sp modelId="{CEE42511-E1DB-4657-AF52-C17964C133AA}">
      <dsp:nvSpPr>
        <dsp:cNvPr id="0" name=""/>
        <dsp:cNvSpPr/>
      </dsp:nvSpPr>
      <dsp:spPr>
        <a:xfrm>
          <a:off x="2048256" y="3267408"/>
          <a:ext cx="81930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439EC-692D-44B8-9CD9-4F54AF007B95}"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1479-468D-4B08-87E9-2D66BB3400BA}" type="slidenum">
              <a:rPr lang="en-US" smtClean="0"/>
              <a:t>‹#›</a:t>
            </a:fld>
            <a:endParaRPr lang="en-US"/>
          </a:p>
        </p:txBody>
      </p:sp>
    </p:spTree>
    <p:extLst>
      <p:ext uri="{BB962C8B-B14F-4D97-AF65-F5344CB8AC3E}">
        <p14:creationId xmlns:p14="http://schemas.microsoft.com/office/powerpoint/2010/main" val="8597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161479-468D-4B08-87E9-2D66BB3400BA}" type="slidenum">
              <a:rPr lang="en-US" smtClean="0"/>
              <a:t>53</a:t>
            </a:fld>
            <a:endParaRPr lang="en-US"/>
          </a:p>
        </p:txBody>
      </p:sp>
    </p:spTree>
    <p:extLst>
      <p:ext uri="{BB962C8B-B14F-4D97-AF65-F5344CB8AC3E}">
        <p14:creationId xmlns:p14="http://schemas.microsoft.com/office/powerpoint/2010/main" val="2793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AFAC-B8CC-1C64-D028-71A873C3A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7B231-B930-AEF0-CE3A-B2CFED484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F5029-ED3A-D1F7-C583-297F41956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4F3D0D-8FCB-6AA3-3445-B1866816C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1479-468D-4B08-87E9-2D66BB3400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137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161479-468D-4B08-87E9-2D66BB3400BA}" type="slidenum">
              <a:rPr lang="en-US" smtClean="0"/>
              <a:t>64</a:t>
            </a:fld>
            <a:endParaRPr lang="en-US"/>
          </a:p>
        </p:txBody>
      </p:sp>
    </p:spTree>
    <p:extLst>
      <p:ext uri="{BB962C8B-B14F-4D97-AF65-F5344CB8AC3E}">
        <p14:creationId xmlns:p14="http://schemas.microsoft.com/office/powerpoint/2010/main" val="69357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11966-271F-0D4E-D424-F00D218FD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EF6B3-7212-4E7A-EF1C-7D11A0C49A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C2872-7733-B23E-E3F3-E32FD9EABE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06B44A-F992-2A71-B12E-13E86422FD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1479-468D-4B08-87E9-2D66BB3400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7125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246A-DE00-5ED2-4648-357DE3067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73A7E-1488-3E2D-3BCE-CCC640200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D58EE-0E7F-2FAD-87F9-BD445C934F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3D93D8-AF68-1BD5-6918-5BCBBCA034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1479-468D-4B08-87E9-2D66BB3400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021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400FE-3383-3428-D6DF-CA7A090B1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243FB-CC03-D1F0-ADDD-239D1702E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AE325-B09B-EDFC-56F1-C93B697BB0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145C44-82CC-3CDF-309D-74A8715BB1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1479-468D-4B08-87E9-2D66BB3400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8640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2BF6-E34D-DE94-7BD3-0DFBA7F57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7CE2B-6189-AF2B-FA98-EAF5F90DA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F22BC-832E-A39D-DAD2-DE1D2A7D86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0FD6AF-512B-48A8-E239-EAD19ED78D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1479-468D-4B08-87E9-2D66BB3400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884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F23A-38AD-F983-3B25-BCE2F4F0D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ACED25-B3DE-46AE-863D-CBC1FF5C7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2191B6-0457-C419-4B4E-4127E3D10F83}"/>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01A21A17-7D02-261D-A136-A117E8AC8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3E401-8E7A-3379-5D97-6B54912780B9}"/>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6968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D52D-ACB3-534E-805B-D430AD2AD9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104BE0-1547-41F8-A068-1456B7735C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7A62E-A644-3527-34F9-8DD476F92B29}"/>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726F42EE-C46B-3C82-225B-2E77D2641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463F6-399A-FBB9-CDA7-B10C4846FB82}"/>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339616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8D4C6-B197-5381-CA90-28E1DCCDB0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E0FF71-4AA6-D56C-5420-5D93FAB46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3EB714-06EA-9AD6-2BC9-435052A76A26}"/>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6E4A77AE-C3F2-03E3-2B51-F32B1F003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038DAA-3EBD-3EE0-B41B-004D5793A69D}"/>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231004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06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493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0672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4812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9315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646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5800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1534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0246-0381-DF67-D3CA-73C42FE0F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E39B34-E130-D457-36A4-F8B263EE3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6B546-C550-0D71-F1D2-FABD1D966F7F}"/>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776D61A0-6733-8D48-6A21-D2E5B80B9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89A76-8732-171E-A51F-85B9BD672B2D}"/>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3695889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51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6911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37072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52314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69312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4664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81602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7071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2164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418829563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1E0B-02FE-A751-7891-E3A2BEAE77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EA70BD-73BC-2EE8-D0BD-5D77396849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162887-3222-0097-6248-AB4F90D1A0BD}"/>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FA2BF58F-B69F-5BEA-2EA4-A9C3608AF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F01F4-4462-B3AE-139C-B7941A85D283}"/>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7124340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5705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17755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325427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3525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16889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363252263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052156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30770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7249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26612018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D006-C863-95B2-11E3-B5107A654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B7DE3-9755-046F-1DE6-B86938F806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650F48-F236-483E-9438-2F424E932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1DD38A-1F3C-A684-D74A-907EFAC145B3}"/>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6" name="Footer Placeholder 5">
            <a:extLst>
              <a:ext uri="{FF2B5EF4-FFF2-40B4-BE49-F238E27FC236}">
                <a16:creationId xmlns:a16="http://schemas.microsoft.com/office/drawing/2014/main" id="{1264E0B7-520A-D3BF-AD04-B2DBE1BB6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B3C9C-DC37-FCDF-3ECA-7AAD4E026E92}"/>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3046982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47880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3232587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24405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000342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371534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3406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22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023126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52344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5262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DF7B-27C5-F6DC-60E6-C8A5B47661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E63488-9837-293F-4FBB-8A7A26542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6FD4D4-D683-CEF4-5720-31A02ABC0D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DE75BB-1FA6-ED1A-A783-60974F7FC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E9DE5A-E9E4-0F1E-AE31-B933086C67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84F430-6B53-B022-E552-A619B8810F2F}"/>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8" name="Footer Placeholder 7">
            <a:extLst>
              <a:ext uri="{FF2B5EF4-FFF2-40B4-BE49-F238E27FC236}">
                <a16:creationId xmlns:a16="http://schemas.microsoft.com/office/drawing/2014/main" id="{411E1FA1-5E44-1372-7527-436BE17A75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8D4A55-2D1A-4B7F-1933-E89274A127B7}"/>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6755697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9479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25202888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7269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240311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477719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57900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019568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241351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517637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sz="half" idx="2"/>
          </p:nvPr>
        </p:nvSpPr>
        <p:spPr>
          <a:xfrm>
            <a:off x="609600" y="1577705"/>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705"/>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0115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0633-DEE0-5DCE-3361-3119A78D3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AB2F0F-AB45-794C-81B0-95F170D35C02}"/>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4" name="Footer Placeholder 3">
            <a:extLst>
              <a:ext uri="{FF2B5EF4-FFF2-40B4-BE49-F238E27FC236}">
                <a16:creationId xmlns:a16="http://schemas.microsoft.com/office/drawing/2014/main" id="{FCAE3E94-18F5-3BBC-E235-B62472F65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B2D304-BC18-0AC7-2CBB-98AFAA83ABED}"/>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21665598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298710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8372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859660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29701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642392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29971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86736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79382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961660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1800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E37C0-349F-713A-DD9B-5603A9F7CC6D}"/>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3" name="Footer Placeholder 2">
            <a:extLst>
              <a:ext uri="{FF2B5EF4-FFF2-40B4-BE49-F238E27FC236}">
                <a16:creationId xmlns:a16="http://schemas.microsoft.com/office/drawing/2014/main" id="{37257253-C8B9-EB1F-F484-1CF7501B2B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24BB0-A172-3BCE-A81F-27052FF6DCB4}"/>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23733512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46123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3003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EE3A-8A4F-4DD2-B2BA-9E2B878C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034C4-A558-7B24-E7D4-EB6730E94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7C328-6D8C-8388-F7E6-F717A4502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C5159-0511-8CDB-7655-B4FFA15D6863}"/>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6" name="Footer Placeholder 5">
            <a:extLst>
              <a:ext uri="{FF2B5EF4-FFF2-40B4-BE49-F238E27FC236}">
                <a16:creationId xmlns:a16="http://schemas.microsoft.com/office/drawing/2014/main" id="{23525E12-66C2-76EB-E93E-BCF5D5CB9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36F24-07E4-A984-B35D-9553AAA2BDE5}"/>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196960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8C6-4B9A-1EC4-A5C3-A15E210FF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556A62-B6AE-927D-B1F4-0AD8099D8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64996-CEE5-3F14-C3F5-77968612C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C7DCF-B353-B57B-86AB-90B26845A7D4}"/>
              </a:ext>
            </a:extLst>
          </p:cNvPr>
          <p:cNvSpPr>
            <a:spLocks noGrp="1"/>
          </p:cNvSpPr>
          <p:nvPr>
            <p:ph type="dt" sz="half" idx="10"/>
          </p:nvPr>
        </p:nvSpPr>
        <p:spPr/>
        <p:txBody>
          <a:bodyPr/>
          <a:lstStyle/>
          <a:p>
            <a:fld id="{348149F1-7399-46A7-A3AF-76AED2321143}" type="datetimeFigureOut">
              <a:rPr lang="en-US" smtClean="0"/>
              <a:t>10/1/2025</a:t>
            </a:fld>
            <a:endParaRPr lang="en-US"/>
          </a:p>
        </p:txBody>
      </p:sp>
      <p:sp>
        <p:nvSpPr>
          <p:cNvPr id="6" name="Footer Placeholder 5">
            <a:extLst>
              <a:ext uri="{FF2B5EF4-FFF2-40B4-BE49-F238E27FC236}">
                <a16:creationId xmlns:a16="http://schemas.microsoft.com/office/drawing/2014/main" id="{05F558D3-4B15-500E-159F-3B99936529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95DB6-B5C9-18C8-1F83-A800FF57D2E3}"/>
              </a:ext>
            </a:extLst>
          </p:cNvPr>
          <p:cNvSpPr>
            <a:spLocks noGrp="1"/>
          </p:cNvSpPr>
          <p:nvPr>
            <p:ph type="sldNum" sz="quarter" idx="12"/>
          </p:nvPr>
        </p:nvSpPr>
        <p:spPr/>
        <p:txBody>
          <a:bodyPr/>
          <a:lstStyle/>
          <a:p>
            <a:fld id="{FC9F056B-755B-44F7-9BC6-5D09D07D6391}" type="slidenum">
              <a:rPr lang="en-US" smtClean="0"/>
              <a:t>‹#›</a:t>
            </a:fld>
            <a:endParaRPr lang="en-US"/>
          </a:p>
        </p:txBody>
      </p:sp>
    </p:spTree>
    <p:extLst>
      <p:ext uri="{BB962C8B-B14F-4D97-AF65-F5344CB8AC3E}">
        <p14:creationId xmlns:p14="http://schemas.microsoft.com/office/powerpoint/2010/main" val="339208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5.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408DE2-EE06-E307-0C7F-447E634CF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826BE6-69BD-7A1C-5E14-74F12A14FF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34E26-E8B1-3666-0980-27CC555B7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8149F1-7399-46A7-A3AF-76AED2321143}" type="datetimeFigureOut">
              <a:rPr lang="en-US" smtClean="0"/>
              <a:t>10/1/2025</a:t>
            </a:fld>
            <a:endParaRPr lang="en-US"/>
          </a:p>
        </p:txBody>
      </p:sp>
      <p:sp>
        <p:nvSpPr>
          <p:cNvPr id="5" name="Footer Placeholder 4">
            <a:extLst>
              <a:ext uri="{FF2B5EF4-FFF2-40B4-BE49-F238E27FC236}">
                <a16:creationId xmlns:a16="http://schemas.microsoft.com/office/drawing/2014/main" id="{7CB91DE4-8E60-5C6F-C01F-D165B82056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72541CB-38C3-576A-36E4-48C404883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9F056B-755B-44F7-9BC6-5D09D07D6391}" type="slidenum">
              <a:rPr lang="en-US" smtClean="0"/>
              <a:t>‹#›</a:t>
            </a:fld>
            <a:endParaRPr lang="en-US"/>
          </a:p>
        </p:txBody>
      </p:sp>
    </p:spTree>
    <p:extLst>
      <p:ext uri="{BB962C8B-B14F-4D97-AF65-F5344CB8AC3E}">
        <p14:creationId xmlns:p14="http://schemas.microsoft.com/office/powerpoint/2010/main" val="222753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10/1/2025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2820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7817481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34518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42648234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png"/><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1.png"/><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0.xml"/><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59.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0.xml"/><Relationship Id="rId5" Type="http://schemas.openxmlformats.org/officeDocument/2006/relationships/image" Target="../media/image3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59.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0.xml"/><Relationship Id="rId5" Type="http://schemas.openxmlformats.org/officeDocument/2006/relationships/image" Target="../media/image30.png"/><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59.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0.png"/><Relationship Id="rId1" Type="http://schemas.openxmlformats.org/officeDocument/2006/relationships/slideLayout" Target="../slideLayouts/slideLayout59.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png"/><Relationship Id="rId1" Type="http://schemas.openxmlformats.org/officeDocument/2006/relationships/slideLayout" Target="../slideLayouts/slideLayout44.xml"/></Relationships>
</file>

<file path=ppt/slides/_rels/slide8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A944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Forge Logo.jpg"/>
          <p:cNvPicPr>
            <a:picLocks noChangeAspect="1"/>
          </p:cNvPicPr>
          <p:nvPr/>
        </p:nvPicPr>
        <p:blipFill>
          <a:blip r:embed="rId2"/>
          <a:stretch>
            <a:fillRect/>
          </a:stretch>
        </p:blipFill>
        <p:spPr>
          <a:xfrm>
            <a:off x="3727645" y="377130"/>
            <a:ext cx="4736710" cy="4736710"/>
          </a:xfrm>
          <a:prstGeom prst="rect">
            <a:avLst/>
          </a:prstGeom>
        </p:spPr>
      </p:pic>
      <p:sp>
        <p:nvSpPr>
          <p:cNvPr id="6" name="TextBox 5"/>
          <p:cNvSpPr txBox="1"/>
          <p:nvPr/>
        </p:nvSpPr>
        <p:spPr>
          <a:xfrm>
            <a:off x="3120154" y="5029200"/>
            <a:ext cx="5951693" cy="400110"/>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000">
                <a:solidFill>
                  <a:srgbClr val="5A5A5A"/>
                </a:solidFill>
              </a:defRPr>
            </a:pPr>
            <a:r>
              <a:rPr kumimoji="0" sz="2000" b="0" i="0" u="none" strike="noStrike" kern="1200" cap="none" spc="0" normalizeH="0" baseline="0" noProof="0">
                <a:ln>
                  <a:noFill/>
                </a:ln>
                <a:solidFill>
                  <a:srgbClr val="5A5A5A"/>
                </a:solidFill>
                <a:effectLst/>
                <a:uLnTx/>
                <a:uFillTx/>
                <a:latin typeface="Calibri"/>
                <a:ea typeface="+mn-ea"/>
                <a:cs typeface="+mn-cs"/>
              </a:rPr>
              <a:t>A Christ-Centered SEL &amp; Leadership Formation Program</a:t>
            </a:r>
          </a:p>
        </p:txBody>
      </p:sp>
      <p:sp>
        <p:nvSpPr>
          <p:cNvPr id="7" name="TextBox 6"/>
          <p:cNvSpPr txBox="1"/>
          <p:nvPr/>
        </p:nvSpPr>
        <p:spPr>
          <a:xfrm>
            <a:off x="4345778" y="5669280"/>
            <a:ext cx="3500445"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600">
                <a:solidFill>
                  <a:srgbClr val="888888"/>
                </a:solidFill>
              </a:defRPr>
            </a:pPr>
            <a:r>
              <a:rPr kumimoji="0" sz="1600" b="0" i="0" u="none" strike="noStrike" kern="1200" cap="none" spc="0" normalizeH="0" baseline="0" noProof="0">
                <a:ln>
                  <a:noFill/>
                </a:ln>
                <a:solidFill>
                  <a:srgbClr val="888888"/>
                </a:solidFill>
                <a:effectLst/>
                <a:uLnTx/>
                <a:uFillTx/>
                <a:latin typeface="Calibri"/>
                <a:ea typeface="+mn-ea"/>
                <a:cs typeface="+mn-cs"/>
              </a:rPr>
              <a:t>Bishop Diego High School • Grades 9-12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35554BB-CADB-FD0F-8C83-0CE0C1FB0B4B}"/>
              </a:ext>
            </a:extLst>
          </p:cNvPr>
          <p:cNvSpPr>
            <a:spLocks noGrp="1"/>
          </p:cNvSpPr>
          <p:nvPr>
            <p:ph type="sldNum" sz="quarter" idx="11"/>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486F2F3-527A-D13B-0733-4996089DCBDE}"/>
              </a:ext>
            </a:extLst>
          </p:cNvPr>
          <p:cNvPicPr>
            <a:picLocks noChangeAspect="1"/>
          </p:cNvPicPr>
          <p:nvPr/>
        </p:nvPicPr>
        <p:blipFill>
          <a:blip r:embed="rId2"/>
          <a:stretch>
            <a:fillRect/>
          </a:stretch>
        </p:blipFill>
        <p:spPr>
          <a:xfrm>
            <a:off x="1891423" y="643467"/>
            <a:ext cx="840915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55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CD687C-A69B-0AEB-046B-B6BF204B69D2}"/>
              </a:ext>
            </a:extLst>
          </p:cNvPr>
          <p:cNvPicPr>
            <a:picLocks noChangeAspect="1"/>
          </p:cNvPicPr>
          <p:nvPr/>
        </p:nvPicPr>
        <p:blipFill>
          <a:blip r:embed="rId2"/>
          <a:srcRect r="888" b="-1"/>
          <a:stretch>
            <a:fillRect/>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5E4B303D-891D-5B57-9629-315B798AF802}"/>
              </a:ext>
            </a:extLst>
          </p:cNvPr>
          <p:cNvSpPr>
            <a:spLocks noGrp="1"/>
          </p:cNvSpPr>
          <p:nvPr>
            <p:ph type="sldNum" sz="quarter" idx="11"/>
          </p:nvPr>
        </p:nvSpPr>
        <p:spPr/>
        <p:txBody>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159830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518F95-DE5D-95F0-F242-0F3633BDD3C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3AEE3F-40C5-77C0-A055-67542E827B15}"/>
              </a:ext>
            </a:extLst>
          </p:cNvPr>
          <p:cNvPicPr>
            <a:picLocks noChangeAspect="1"/>
          </p:cNvPicPr>
          <p:nvPr/>
        </p:nvPicPr>
        <p:blipFill>
          <a:blip r:embed="rId2"/>
          <a:stretch>
            <a:fillRect/>
          </a:stretch>
        </p:blipFill>
        <p:spPr>
          <a:xfrm>
            <a:off x="397565" y="480060"/>
            <a:ext cx="11396869" cy="5897880"/>
          </a:xfrm>
          <a:prstGeom prst="rect">
            <a:avLst/>
          </a:prstGeom>
        </p:spPr>
      </p:pic>
      <p:sp>
        <p:nvSpPr>
          <p:cNvPr id="2" name="TextBox 1">
            <a:extLst>
              <a:ext uri="{FF2B5EF4-FFF2-40B4-BE49-F238E27FC236}">
                <a16:creationId xmlns:a16="http://schemas.microsoft.com/office/drawing/2014/main" id="{8E30002C-EE48-BA82-388E-B8E5020189D9}"/>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196918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B37B1E-82A0-0063-C082-2EF70CB3CB55}"/>
              </a:ext>
            </a:extLst>
          </p:cNvPr>
          <p:cNvPicPr>
            <a:picLocks noChangeAspect="1"/>
          </p:cNvPicPr>
          <p:nvPr/>
        </p:nvPicPr>
        <p:blipFill>
          <a:blip r:embed="rId2"/>
          <a:stretch>
            <a:fillRect/>
          </a:stretch>
        </p:blipFill>
        <p:spPr>
          <a:xfrm>
            <a:off x="313764" y="480060"/>
            <a:ext cx="11564472" cy="5897880"/>
          </a:xfrm>
          <a:prstGeom prst="rect">
            <a:avLst/>
          </a:prstGeom>
        </p:spPr>
      </p:pic>
      <p:sp>
        <p:nvSpPr>
          <p:cNvPr id="5" name="TextBox 4">
            <a:extLst>
              <a:ext uri="{FF2B5EF4-FFF2-40B4-BE49-F238E27FC236}">
                <a16:creationId xmlns:a16="http://schemas.microsoft.com/office/drawing/2014/main" id="{E6EE3272-3D88-80F9-A036-1B071BB51E6E}"/>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331479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3E303E-925D-662A-B954-BE338B55E2F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7AEA92A-32D0-633A-B7EC-1219BA067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993E30-98F5-51FA-0A35-11DC037D5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EE7B46-047C-901C-88FA-1C62451FA36A}"/>
              </a:ext>
            </a:extLst>
          </p:cNvPr>
          <p:cNvPicPr>
            <a:picLocks noChangeAspect="1"/>
          </p:cNvPicPr>
          <p:nvPr/>
        </p:nvPicPr>
        <p:blipFill>
          <a:blip r:embed="rId2"/>
          <a:stretch>
            <a:fillRect/>
          </a:stretch>
        </p:blipFill>
        <p:spPr>
          <a:xfrm>
            <a:off x="469751" y="1006865"/>
            <a:ext cx="11245237" cy="4844270"/>
          </a:xfrm>
          <a:prstGeom prst="rect">
            <a:avLst/>
          </a:prstGeom>
        </p:spPr>
      </p:pic>
      <p:pic>
        <p:nvPicPr>
          <p:cNvPr id="3" name="Picture 2">
            <a:extLst>
              <a:ext uri="{FF2B5EF4-FFF2-40B4-BE49-F238E27FC236}">
                <a16:creationId xmlns:a16="http://schemas.microsoft.com/office/drawing/2014/main" id="{1B20A122-6948-5EEC-2489-A20E79813461}"/>
              </a:ext>
            </a:extLst>
          </p:cNvPr>
          <p:cNvPicPr>
            <a:picLocks noChangeAspect="1"/>
          </p:cNvPicPr>
          <p:nvPr/>
        </p:nvPicPr>
        <p:blipFill>
          <a:blip r:embed="rId3"/>
          <a:stretch>
            <a:fillRect/>
          </a:stretch>
        </p:blipFill>
        <p:spPr>
          <a:xfrm>
            <a:off x="8193985" y="2430293"/>
            <a:ext cx="3226288" cy="3733795"/>
          </a:xfrm>
          <a:prstGeom prst="rect">
            <a:avLst/>
          </a:prstGeom>
        </p:spPr>
      </p:pic>
      <p:pic>
        <p:nvPicPr>
          <p:cNvPr id="6" name="Picture 5">
            <a:extLst>
              <a:ext uri="{FF2B5EF4-FFF2-40B4-BE49-F238E27FC236}">
                <a16:creationId xmlns:a16="http://schemas.microsoft.com/office/drawing/2014/main" id="{A6A68387-3A2D-967A-B2B2-64809EC16487}"/>
              </a:ext>
            </a:extLst>
          </p:cNvPr>
          <p:cNvPicPr>
            <a:picLocks noChangeAspect="1"/>
          </p:cNvPicPr>
          <p:nvPr/>
        </p:nvPicPr>
        <p:blipFill>
          <a:blip r:embed="rId4"/>
          <a:stretch>
            <a:fillRect/>
          </a:stretch>
        </p:blipFill>
        <p:spPr>
          <a:xfrm>
            <a:off x="708962" y="2385722"/>
            <a:ext cx="3336162" cy="3832482"/>
          </a:xfrm>
          <a:prstGeom prst="rect">
            <a:avLst/>
          </a:prstGeom>
        </p:spPr>
      </p:pic>
      <p:pic>
        <p:nvPicPr>
          <p:cNvPr id="12" name="Picture 11">
            <a:extLst>
              <a:ext uri="{FF2B5EF4-FFF2-40B4-BE49-F238E27FC236}">
                <a16:creationId xmlns:a16="http://schemas.microsoft.com/office/drawing/2014/main" id="{CC3E97A6-978D-673A-F3BA-623FD76631E4}"/>
              </a:ext>
            </a:extLst>
          </p:cNvPr>
          <p:cNvPicPr>
            <a:picLocks noChangeAspect="1"/>
          </p:cNvPicPr>
          <p:nvPr/>
        </p:nvPicPr>
        <p:blipFill>
          <a:blip r:embed="rId5"/>
          <a:stretch>
            <a:fillRect/>
          </a:stretch>
        </p:blipFill>
        <p:spPr>
          <a:xfrm>
            <a:off x="4475027" y="2430292"/>
            <a:ext cx="3289055" cy="3751001"/>
          </a:xfrm>
          <a:prstGeom prst="rect">
            <a:avLst/>
          </a:prstGeom>
        </p:spPr>
      </p:pic>
      <p:sp>
        <p:nvSpPr>
          <p:cNvPr id="2" name="TextBox 1">
            <a:extLst>
              <a:ext uri="{FF2B5EF4-FFF2-40B4-BE49-F238E27FC236}">
                <a16:creationId xmlns:a16="http://schemas.microsoft.com/office/drawing/2014/main" id="{F3062BD7-0B74-9FF1-8D10-539A6A94C8F1}"/>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185088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C129C-6C60-C9A7-40C3-A97061299BB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090157A-D256-FB5B-533C-6AEAE6490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086DE0BA-02F3-9D89-85BA-031DDD4C9B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90A62019-F025-5EC3-E0BA-253A1D215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811FF47-8205-3417-C93D-AFCDF984F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Rectangle 26">
            <a:extLst>
              <a:ext uri="{FF2B5EF4-FFF2-40B4-BE49-F238E27FC236}">
                <a16:creationId xmlns:a16="http://schemas.microsoft.com/office/drawing/2014/main" id="{8303F5AA-3C41-9803-8CE4-7636285A6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110309E8-62EE-DA02-5693-48C426509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874A83A-D768-B6A3-459A-6C21A57E2512}"/>
              </a:ext>
            </a:extLst>
          </p:cNvPr>
          <p:cNvPicPr>
            <a:picLocks noChangeAspect="1"/>
          </p:cNvPicPr>
          <p:nvPr/>
        </p:nvPicPr>
        <p:blipFill>
          <a:blip r:embed="rId2"/>
          <a:stretch>
            <a:fillRect/>
          </a:stretch>
        </p:blipFill>
        <p:spPr>
          <a:xfrm>
            <a:off x="643467" y="2120392"/>
            <a:ext cx="10905066" cy="2617215"/>
          </a:xfrm>
          <a:prstGeom prst="rect">
            <a:avLst/>
          </a:prstGeom>
          <a:ln>
            <a:noFill/>
          </a:ln>
        </p:spPr>
      </p:pic>
      <p:sp>
        <p:nvSpPr>
          <p:cNvPr id="3" name="Slide Number Placeholder 2">
            <a:extLst>
              <a:ext uri="{FF2B5EF4-FFF2-40B4-BE49-F238E27FC236}">
                <a16:creationId xmlns:a16="http://schemas.microsoft.com/office/drawing/2014/main" id="{154F3136-C1BA-F5B5-AE9A-9C15743A4762}"/>
              </a:ext>
            </a:extLst>
          </p:cNvPr>
          <p:cNvSpPr>
            <a:spLocks noGrp="1"/>
          </p:cNvSpPr>
          <p:nvPr>
            <p:ph type="sldNum" sz="quarter" idx="11"/>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7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40A63D-6B7F-1E8D-2B90-283B9746DE2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C4B7F15-F2EF-B4A8-EBF9-5708FCE08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B2871E8-EBE3-FFB2-8FAF-CE69DE1C8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2092B01-C30F-D0F8-34AF-8C5D3F854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223BB29-81B2-522C-76BD-B0AEB2525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5966489-BE41-1F91-084A-B01456260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89313AE-9E20-CE01-813F-65B955D42400}"/>
              </a:ext>
            </a:extLst>
          </p:cNvPr>
          <p:cNvSpPr>
            <a:spLocks noGrp="1"/>
          </p:cNvSpPr>
          <p:nvPr>
            <p:ph type="sldNum" sz="quarter" idx="11"/>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B8F18B35-B461-3410-700E-B82BA58BF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09FB675-C118-1088-184E-0277688D7037}"/>
              </a:ext>
            </a:extLst>
          </p:cNvPr>
          <p:cNvPicPr>
            <a:picLocks noChangeAspect="1"/>
          </p:cNvPicPr>
          <p:nvPr/>
        </p:nvPicPr>
        <p:blipFill>
          <a:blip r:embed="rId2"/>
          <a:stretch>
            <a:fillRect/>
          </a:stretch>
        </p:blipFill>
        <p:spPr>
          <a:xfrm>
            <a:off x="643467" y="934466"/>
            <a:ext cx="10905066" cy="4989067"/>
          </a:xfrm>
          <a:prstGeom prst="rect">
            <a:avLst/>
          </a:prstGeom>
          <a:ln>
            <a:noFill/>
          </a:ln>
        </p:spPr>
      </p:pic>
      <p:sp>
        <p:nvSpPr>
          <p:cNvPr id="22" name="Isosceles Triangle 21">
            <a:extLst>
              <a:ext uri="{FF2B5EF4-FFF2-40B4-BE49-F238E27FC236}">
                <a16:creationId xmlns:a16="http://schemas.microsoft.com/office/drawing/2014/main" id="{E6CC9A90-F9BB-2F3A-531F-AA4D90B13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75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C66A90-E7E3-1909-2EB3-7CF4763DBE2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56C2707-3982-5D95-5AD2-430F3AE42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28B38A8-1A20-68E1-BD71-96B1705AA3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25F928B4-697B-F20F-514D-DA5D00427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036B124-16B6-8FE6-7A98-393DE3204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Rectangle 10">
            <a:extLst>
              <a:ext uri="{FF2B5EF4-FFF2-40B4-BE49-F238E27FC236}">
                <a16:creationId xmlns:a16="http://schemas.microsoft.com/office/drawing/2014/main" id="{6634E415-6581-5EAC-B48F-1CC165756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DF683E30-5113-3065-0867-34A3FBFDF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9592214-8C44-0F49-DA9A-2DA6552B0B57}"/>
              </a:ext>
            </a:extLst>
          </p:cNvPr>
          <p:cNvPicPr>
            <a:picLocks noChangeAspect="1"/>
          </p:cNvPicPr>
          <p:nvPr/>
        </p:nvPicPr>
        <p:blipFill>
          <a:blip r:embed="rId2"/>
          <a:stretch>
            <a:fillRect/>
          </a:stretch>
        </p:blipFill>
        <p:spPr>
          <a:xfrm>
            <a:off x="643467" y="2365756"/>
            <a:ext cx="10905066" cy="2126487"/>
          </a:xfrm>
          <a:prstGeom prst="rect">
            <a:avLst/>
          </a:prstGeom>
          <a:ln>
            <a:noFill/>
          </a:ln>
        </p:spPr>
      </p:pic>
      <p:sp>
        <p:nvSpPr>
          <p:cNvPr id="3" name="Slide Number Placeholder 2">
            <a:extLst>
              <a:ext uri="{FF2B5EF4-FFF2-40B4-BE49-F238E27FC236}">
                <a16:creationId xmlns:a16="http://schemas.microsoft.com/office/drawing/2014/main" id="{D8D4266A-05DD-0666-3E97-10266CD757DA}"/>
              </a:ext>
            </a:extLst>
          </p:cNvPr>
          <p:cNvSpPr>
            <a:spLocks noGrp="1"/>
          </p:cNvSpPr>
          <p:nvPr>
            <p:ph type="sldNum" sz="quarter" idx="11"/>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15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2035-CD27-FC87-459B-66983B5E97B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3622CD0-12E2-F0AB-714A-B2CBB138EB5D}"/>
              </a:ext>
            </a:extLst>
          </p:cNvPr>
          <p:cNvPicPr>
            <a:picLocks noChangeAspect="1"/>
          </p:cNvPicPr>
          <p:nvPr/>
        </p:nvPicPr>
        <p:blipFill>
          <a:blip r:embed="rId2"/>
          <a:stretch>
            <a:fillRect/>
          </a:stretch>
        </p:blipFill>
        <p:spPr>
          <a:xfrm>
            <a:off x="397565" y="480060"/>
            <a:ext cx="11396869" cy="5897880"/>
          </a:xfrm>
          <a:prstGeom prst="rect">
            <a:avLst/>
          </a:prstGeom>
        </p:spPr>
      </p:pic>
    </p:spTree>
    <p:extLst>
      <p:ext uri="{BB962C8B-B14F-4D97-AF65-F5344CB8AC3E}">
        <p14:creationId xmlns:p14="http://schemas.microsoft.com/office/powerpoint/2010/main" val="120043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77141-E2A2-23C4-402B-586D27A59333}"/>
              </a:ext>
            </a:extLst>
          </p:cNvPr>
          <p:cNvPicPr>
            <a:picLocks noChangeAspect="1"/>
          </p:cNvPicPr>
          <p:nvPr/>
        </p:nvPicPr>
        <p:blipFill>
          <a:blip r:embed="rId2"/>
          <a:stretch>
            <a:fillRect/>
          </a:stretch>
        </p:blipFill>
        <p:spPr>
          <a:xfrm>
            <a:off x="-485354" y="0"/>
            <a:ext cx="13485438" cy="6858000"/>
          </a:xfrm>
          <a:prstGeom prst="rect">
            <a:avLst/>
          </a:prstGeom>
        </p:spPr>
      </p:pic>
    </p:spTree>
    <p:extLst>
      <p:ext uri="{BB962C8B-B14F-4D97-AF65-F5344CB8AC3E}">
        <p14:creationId xmlns:p14="http://schemas.microsoft.com/office/powerpoint/2010/main" val="196545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2D6A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4724400" y="2585342"/>
            <a:ext cx="2743200" cy="457200"/>
          </a:xfrm>
          <a:prstGeom prst="rect">
            <a:avLst/>
          </a:prstGeom>
          <a:solidFill>
            <a:srgbClr val="2D6A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800" b="1">
                <a:solidFill>
                  <a:srgbClr val="FFFFFF"/>
                </a:solidFill>
              </a:defRPr>
            </a:pPr>
            <a:r>
              <a:rPr kumimoji="0" sz="1800" b="1" i="0" u="none" strike="noStrike" kern="1200" cap="none" spc="0" normalizeH="0" baseline="0" noProof="0" dirty="0">
                <a:ln>
                  <a:noFill/>
                </a:ln>
                <a:solidFill>
                  <a:srgbClr val="FFFFFF"/>
                </a:solidFill>
                <a:effectLst/>
                <a:uLnTx/>
                <a:uFillTx/>
                <a:latin typeface="Calibri"/>
                <a:ea typeface="+mn-ea"/>
                <a:cs typeface="+mn-cs"/>
              </a:rPr>
              <a:t>JUNIOR • GRADE 11</a:t>
            </a:r>
          </a:p>
        </p:txBody>
      </p:sp>
      <p:sp>
        <p:nvSpPr>
          <p:cNvPr id="5" name="TextBox 4"/>
          <p:cNvSpPr txBox="1"/>
          <p:nvPr/>
        </p:nvSpPr>
        <p:spPr>
          <a:xfrm>
            <a:off x="2118946" y="3112881"/>
            <a:ext cx="863697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4800" b="1">
                <a:solidFill>
                  <a:srgbClr val="2D2D2D"/>
                </a:solidFill>
              </a:defRPr>
            </a:pPr>
            <a:r>
              <a:rPr kumimoji="0" sz="4800" b="1" i="0" u="none" strike="noStrike" kern="1200" cap="none" spc="0" normalizeH="0" baseline="0" noProof="0" dirty="0">
                <a:ln>
                  <a:noFill/>
                </a:ln>
                <a:solidFill>
                  <a:srgbClr val="2D2D2D"/>
                </a:solidFill>
                <a:effectLst/>
                <a:uLnTx/>
                <a:uFillTx/>
                <a:latin typeface="Calibri"/>
                <a:ea typeface="+mn-ea"/>
                <a:cs typeface="+mn-cs"/>
              </a:rPr>
              <a:t>Relating Through Differences</a:t>
            </a:r>
          </a:p>
        </p:txBody>
      </p:sp>
      <p:sp>
        <p:nvSpPr>
          <p:cNvPr id="6" name="Rectangle 5"/>
          <p:cNvSpPr/>
          <p:nvPr/>
        </p:nvSpPr>
        <p:spPr>
          <a:xfrm>
            <a:off x="5364480" y="4055011"/>
            <a:ext cx="1463040" cy="73152"/>
          </a:xfrm>
          <a:prstGeom prst="rect">
            <a:avLst/>
          </a:prstGeom>
          <a:solidFill>
            <a:srgbClr val="2D6A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2621280" y="4271303"/>
            <a:ext cx="6949440" cy="1783822"/>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tabLst/>
              <a:defRPr sz="1600">
                <a:solidFill>
                  <a:srgbClr val="5A5A5A"/>
                </a:solidFill>
              </a:defRPr>
            </a:pPr>
            <a:r>
              <a:rPr kumimoji="0" sz="1600" b="0" i="0" u="none" strike="noStrike" kern="1200" cap="none" spc="0" normalizeH="0" baseline="0" noProof="0" dirty="0">
                <a:ln>
                  <a:noFill/>
                </a:ln>
                <a:solidFill>
                  <a:srgbClr val="5A5A5A"/>
                </a:solidFill>
                <a:effectLst/>
                <a:uLnTx/>
                <a:uFillTx/>
                <a:latin typeface="Calibri"/>
                <a:ea typeface="+mn-ea"/>
                <a:cs typeface="+mn-cs"/>
              </a:rPr>
              <a:t>Explores the 7 Motivational Gifts of the Father framework as a tool for understanding personal communication styles. Grounded in Romans 12:6-8, this session helps students identify their own personality-based gifts (Prophecy, Service, Teaching, Encouragement, Giving, Leadership, and Mercy) and learn to bridge communication gaps with others.</a:t>
            </a:r>
          </a:p>
        </p:txBody>
      </p:sp>
      <p:sp>
        <p:nvSpPr>
          <p:cNvPr id="8" name="TextBox 7"/>
          <p:cNvSpPr txBox="1"/>
          <p:nvPr/>
        </p:nvSpPr>
        <p:spPr>
          <a:xfrm>
            <a:off x="2696110" y="6191543"/>
            <a:ext cx="3599383"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CASEL FOCUS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Social Awareness &amp; Responsible Decision-Making</a:t>
            </a:r>
          </a:p>
        </p:txBody>
      </p:sp>
      <p:sp>
        <p:nvSpPr>
          <p:cNvPr id="9" name="TextBox 8"/>
          <p:cNvSpPr txBox="1"/>
          <p:nvPr/>
        </p:nvSpPr>
        <p:spPr>
          <a:xfrm>
            <a:off x="7273649" y="6191543"/>
            <a:ext cx="845103"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CST LENS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Solidarity</a:t>
            </a:r>
          </a:p>
        </p:txBody>
      </p:sp>
      <p:pic>
        <p:nvPicPr>
          <p:cNvPr id="10" name="Picture 9" descr="Forge Logo.jpg">
            <a:extLst>
              <a:ext uri="{FF2B5EF4-FFF2-40B4-BE49-F238E27FC236}">
                <a16:creationId xmlns:a16="http://schemas.microsoft.com/office/drawing/2014/main" id="{E5AE4633-899B-CF52-BBCE-05C1FFC9A30B}"/>
              </a:ext>
            </a:extLst>
          </p:cNvPr>
          <p:cNvPicPr>
            <a:picLocks noChangeAspect="1"/>
          </p:cNvPicPr>
          <p:nvPr/>
        </p:nvPicPr>
        <p:blipFill>
          <a:blip r:embed="rId2"/>
          <a:stretch>
            <a:fillRect/>
          </a:stretch>
        </p:blipFill>
        <p:spPr>
          <a:xfrm>
            <a:off x="4914375" y="163536"/>
            <a:ext cx="2363250" cy="2363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1FA22-2405-861F-3826-BD8244F2FB61}"/>
              </a:ext>
            </a:extLst>
          </p:cNvPr>
          <p:cNvPicPr>
            <a:picLocks noChangeAspect="1"/>
          </p:cNvPicPr>
          <p:nvPr/>
        </p:nvPicPr>
        <p:blipFill>
          <a:blip r:embed="rId2"/>
          <a:stretch>
            <a:fillRect/>
          </a:stretch>
        </p:blipFill>
        <p:spPr>
          <a:xfrm>
            <a:off x="-457201" y="0"/>
            <a:ext cx="13002507" cy="6858000"/>
          </a:xfrm>
          <a:prstGeom prst="rect">
            <a:avLst/>
          </a:prstGeom>
        </p:spPr>
      </p:pic>
    </p:spTree>
    <p:extLst>
      <p:ext uri="{BB962C8B-B14F-4D97-AF65-F5344CB8AC3E}">
        <p14:creationId xmlns:p14="http://schemas.microsoft.com/office/powerpoint/2010/main" val="422027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79CDD-4BE7-7B44-4B60-E718FA76460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E96F449-67B6-3DEB-187A-3335DC47D535}"/>
              </a:ext>
            </a:extLst>
          </p:cNvPr>
          <p:cNvPicPr>
            <a:picLocks noChangeAspect="1"/>
          </p:cNvPicPr>
          <p:nvPr/>
        </p:nvPicPr>
        <p:blipFill>
          <a:blip r:embed="rId2"/>
          <a:stretch>
            <a:fillRect/>
          </a:stretch>
        </p:blipFill>
        <p:spPr>
          <a:xfrm>
            <a:off x="1722857" y="2167460"/>
            <a:ext cx="9532332" cy="4563351"/>
          </a:xfrm>
          <a:prstGeom prst="rect">
            <a:avLst/>
          </a:prstGeom>
        </p:spPr>
      </p:pic>
      <p:pic>
        <p:nvPicPr>
          <p:cNvPr id="10" name="Picture 9" descr="A volcano with lava coming out of it&#10;&#10;AI-generated content may be incorrect.">
            <a:extLst>
              <a:ext uri="{FF2B5EF4-FFF2-40B4-BE49-F238E27FC236}">
                <a16:creationId xmlns:a16="http://schemas.microsoft.com/office/drawing/2014/main" id="{F4165C67-C323-7667-5EA5-08AFBE44C46D}"/>
              </a:ext>
            </a:extLst>
          </p:cNvPr>
          <p:cNvPicPr>
            <a:picLocks noChangeAspect="1"/>
          </p:cNvPicPr>
          <p:nvPr/>
        </p:nvPicPr>
        <p:blipFill>
          <a:blip r:embed="rId3"/>
          <a:stretch>
            <a:fillRect/>
          </a:stretch>
        </p:blipFill>
        <p:spPr>
          <a:xfrm>
            <a:off x="5119391" y="127189"/>
            <a:ext cx="1953218" cy="1953218"/>
          </a:xfrm>
          <a:prstGeom prst="rect">
            <a:avLst/>
          </a:prstGeom>
        </p:spPr>
      </p:pic>
    </p:spTree>
    <p:extLst>
      <p:ext uri="{BB962C8B-B14F-4D97-AF65-F5344CB8AC3E}">
        <p14:creationId xmlns:p14="http://schemas.microsoft.com/office/powerpoint/2010/main" val="422704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F9746-CEB0-71D2-BC8E-7F0EBCB4C9AE}"/>
            </a:ext>
          </a:extLst>
        </p:cNvPr>
        <p:cNvGrpSpPr/>
        <p:nvPr/>
      </p:nvGrpSpPr>
      <p:grpSpPr>
        <a:xfrm>
          <a:off x="0" y="0"/>
          <a:ext cx="0" cy="0"/>
          <a:chOff x="0" y="0"/>
          <a:chExt cx="0" cy="0"/>
        </a:xfrm>
      </p:grpSpPr>
      <p:pic>
        <p:nvPicPr>
          <p:cNvPr id="2" name="Picture 1" descr="A volcano with lava coming out of it&#10;&#10;AI-generated content may be incorrect.">
            <a:extLst>
              <a:ext uri="{FF2B5EF4-FFF2-40B4-BE49-F238E27FC236}">
                <a16:creationId xmlns:a16="http://schemas.microsoft.com/office/drawing/2014/main" id="{93B8531A-1CCE-74FC-88E3-F8DB2974F85C}"/>
              </a:ext>
            </a:extLst>
          </p:cNvPr>
          <p:cNvPicPr>
            <a:picLocks noChangeAspect="1"/>
          </p:cNvPicPr>
          <p:nvPr/>
        </p:nvPicPr>
        <p:blipFill>
          <a:blip r:embed="rId2"/>
          <a:stretch>
            <a:fillRect/>
          </a:stretch>
        </p:blipFill>
        <p:spPr>
          <a:xfrm>
            <a:off x="5119391" y="127189"/>
            <a:ext cx="1953218" cy="1953218"/>
          </a:xfrm>
          <a:prstGeom prst="rect">
            <a:avLst/>
          </a:prstGeom>
        </p:spPr>
      </p:pic>
      <p:pic>
        <p:nvPicPr>
          <p:cNvPr id="5" name="Picture 4">
            <a:extLst>
              <a:ext uri="{FF2B5EF4-FFF2-40B4-BE49-F238E27FC236}">
                <a16:creationId xmlns:a16="http://schemas.microsoft.com/office/drawing/2014/main" id="{40BB18A9-E542-823C-4F59-41B07C8AE42E}"/>
              </a:ext>
            </a:extLst>
          </p:cNvPr>
          <p:cNvPicPr>
            <a:picLocks noChangeAspect="1"/>
          </p:cNvPicPr>
          <p:nvPr/>
        </p:nvPicPr>
        <p:blipFill>
          <a:blip r:embed="rId3"/>
          <a:stretch>
            <a:fillRect/>
          </a:stretch>
        </p:blipFill>
        <p:spPr>
          <a:xfrm>
            <a:off x="0" y="2339202"/>
            <a:ext cx="12192000" cy="3858958"/>
          </a:xfrm>
          <a:prstGeom prst="rect">
            <a:avLst/>
          </a:prstGeom>
        </p:spPr>
      </p:pic>
    </p:spTree>
    <p:extLst>
      <p:ext uri="{BB962C8B-B14F-4D97-AF65-F5344CB8AC3E}">
        <p14:creationId xmlns:p14="http://schemas.microsoft.com/office/powerpoint/2010/main" val="61334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7D84-F840-FE0C-E26B-6DFCE7347E4D}"/>
            </a:ext>
          </a:extLst>
        </p:cNvPr>
        <p:cNvGrpSpPr/>
        <p:nvPr/>
      </p:nvGrpSpPr>
      <p:grpSpPr>
        <a:xfrm>
          <a:off x="0" y="0"/>
          <a:ext cx="0" cy="0"/>
          <a:chOff x="0" y="0"/>
          <a:chExt cx="0" cy="0"/>
        </a:xfrm>
      </p:grpSpPr>
      <p:pic>
        <p:nvPicPr>
          <p:cNvPr id="3" name="Picture 2" descr="A volcano with lava coming out of it&#10;&#10;AI-generated content may be incorrect.">
            <a:extLst>
              <a:ext uri="{FF2B5EF4-FFF2-40B4-BE49-F238E27FC236}">
                <a16:creationId xmlns:a16="http://schemas.microsoft.com/office/drawing/2014/main" id="{845FBADE-E7E2-F519-E2B9-42819184C0BD}"/>
              </a:ext>
            </a:extLst>
          </p:cNvPr>
          <p:cNvPicPr>
            <a:picLocks noChangeAspect="1"/>
          </p:cNvPicPr>
          <p:nvPr/>
        </p:nvPicPr>
        <p:blipFill>
          <a:blip r:embed="rId2"/>
          <a:stretch>
            <a:fillRect/>
          </a:stretch>
        </p:blipFill>
        <p:spPr>
          <a:xfrm>
            <a:off x="1311552" y="1841687"/>
            <a:ext cx="3038572" cy="3038572"/>
          </a:xfrm>
          <a:prstGeom prst="rect">
            <a:avLst/>
          </a:prstGeom>
        </p:spPr>
      </p:pic>
      <p:pic>
        <p:nvPicPr>
          <p:cNvPr id="8" name="Picture 7">
            <a:extLst>
              <a:ext uri="{FF2B5EF4-FFF2-40B4-BE49-F238E27FC236}">
                <a16:creationId xmlns:a16="http://schemas.microsoft.com/office/drawing/2014/main" id="{6A399145-ED21-B742-B162-E81B85E93636}"/>
              </a:ext>
            </a:extLst>
          </p:cNvPr>
          <p:cNvPicPr>
            <a:picLocks noChangeAspect="1"/>
          </p:cNvPicPr>
          <p:nvPr/>
        </p:nvPicPr>
        <p:blipFill>
          <a:blip r:embed="rId3"/>
          <a:stretch>
            <a:fillRect/>
          </a:stretch>
        </p:blipFill>
        <p:spPr>
          <a:xfrm>
            <a:off x="5382103" y="511552"/>
            <a:ext cx="6362866" cy="5834895"/>
          </a:xfrm>
          <a:prstGeom prst="rect">
            <a:avLst/>
          </a:prstGeom>
        </p:spPr>
      </p:pic>
    </p:spTree>
    <p:extLst>
      <p:ext uri="{BB962C8B-B14F-4D97-AF65-F5344CB8AC3E}">
        <p14:creationId xmlns:p14="http://schemas.microsoft.com/office/powerpoint/2010/main" val="356621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F02C5-230F-3B7A-3306-CF7C6F67A7E6}"/>
            </a:ext>
          </a:extLst>
        </p:cNvPr>
        <p:cNvGrpSpPr/>
        <p:nvPr/>
      </p:nvGrpSpPr>
      <p:grpSpPr>
        <a:xfrm>
          <a:off x="0" y="0"/>
          <a:ext cx="0" cy="0"/>
          <a:chOff x="0" y="0"/>
          <a:chExt cx="0" cy="0"/>
        </a:xfrm>
      </p:grpSpPr>
      <p:pic>
        <p:nvPicPr>
          <p:cNvPr id="4" name="Picture 3" descr="A volcano with lava coming out of it&#10;&#10;AI-generated content may be incorrect.">
            <a:extLst>
              <a:ext uri="{FF2B5EF4-FFF2-40B4-BE49-F238E27FC236}">
                <a16:creationId xmlns:a16="http://schemas.microsoft.com/office/drawing/2014/main" id="{AEC9F115-4B74-13AC-3B21-A395C4A3A2BF}"/>
              </a:ext>
            </a:extLst>
          </p:cNvPr>
          <p:cNvPicPr>
            <a:picLocks noChangeAspect="1"/>
          </p:cNvPicPr>
          <p:nvPr/>
        </p:nvPicPr>
        <p:blipFill>
          <a:blip r:embed="rId2"/>
          <a:stretch>
            <a:fillRect/>
          </a:stretch>
        </p:blipFill>
        <p:spPr>
          <a:xfrm>
            <a:off x="8143107" y="1811999"/>
            <a:ext cx="3038572" cy="3038572"/>
          </a:xfrm>
          <a:prstGeom prst="rect">
            <a:avLst/>
          </a:prstGeom>
        </p:spPr>
      </p:pic>
      <p:pic>
        <p:nvPicPr>
          <p:cNvPr id="8" name="Picture 7">
            <a:extLst>
              <a:ext uri="{FF2B5EF4-FFF2-40B4-BE49-F238E27FC236}">
                <a16:creationId xmlns:a16="http://schemas.microsoft.com/office/drawing/2014/main" id="{E1A02466-97FC-5865-E65D-475128CF9936}"/>
              </a:ext>
            </a:extLst>
          </p:cNvPr>
          <p:cNvPicPr>
            <a:picLocks noChangeAspect="1"/>
          </p:cNvPicPr>
          <p:nvPr/>
        </p:nvPicPr>
        <p:blipFill>
          <a:blip r:embed="rId3"/>
          <a:stretch>
            <a:fillRect/>
          </a:stretch>
        </p:blipFill>
        <p:spPr>
          <a:xfrm>
            <a:off x="1135873" y="1023105"/>
            <a:ext cx="6302993" cy="5834895"/>
          </a:xfrm>
          <a:prstGeom prst="rect">
            <a:avLst/>
          </a:prstGeom>
        </p:spPr>
      </p:pic>
    </p:spTree>
    <p:extLst>
      <p:ext uri="{BB962C8B-B14F-4D97-AF65-F5344CB8AC3E}">
        <p14:creationId xmlns:p14="http://schemas.microsoft.com/office/powerpoint/2010/main" val="2798897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2A7FE-E649-AD30-33C3-5EA6A88411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71758A-514A-C95D-3951-7A0038E8BC89}"/>
              </a:ext>
            </a:extLst>
          </p:cNvPr>
          <p:cNvPicPr>
            <a:picLocks noChangeAspect="1"/>
          </p:cNvPicPr>
          <p:nvPr/>
        </p:nvPicPr>
        <p:blipFill>
          <a:blip r:embed="rId2"/>
          <a:stretch>
            <a:fillRect/>
          </a:stretch>
        </p:blipFill>
        <p:spPr>
          <a:xfrm>
            <a:off x="5227563" y="1117786"/>
            <a:ext cx="7360158" cy="4622427"/>
          </a:xfrm>
          <a:prstGeom prst="rect">
            <a:avLst/>
          </a:prstGeom>
        </p:spPr>
      </p:pic>
      <p:pic>
        <p:nvPicPr>
          <p:cNvPr id="2" name="Picture 1" descr="A volcano with lava coming out of it&#10;&#10;AI-generated content may be incorrect.">
            <a:extLst>
              <a:ext uri="{FF2B5EF4-FFF2-40B4-BE49-F238E27FC236}">
                <a16:creationId xmlns:a16="http://schemas.microsoft.com/office/drawing/2014/main" id="{BB39FE57-0E37-7C31-EC10-556F18A27099}"/>
              </a:ext>
            </a:extLst>
          </p:cNvPr>
          <p:cNvPicPr>
            <a:picLocks noChangeAspect="1"/>
          </p:cNvPicPr>
          <p:nvPr/>
        </p:nvPicPr>
        <p:blipFill>
          <a:blip r:embed="rId3"/>
          <a:stretch>
            <a:fillRect/>
          </a:stretch>
        </p:blipFill>
        <p:spPr>
          <a:xfrm>
            <a:off x="1311552" y="1841687"/>
            <a:ext cx="3038572" cy="3038572"/>
          </a:xfrm>
          <a:prstGeom prst="rect">
            <a:avLst/>
          </a:prstGeom>
        </p:spPr>
      </p:pic>
    </p:spTree>
    <p:extLst>
      <p:ext uri="{BB962C8B-B14F-4D97-AF65-F5344CB8AC3E}">
        <p14:creationId xmlns:p14="http://schemas.microsoft.com/office/powerpoint/2010/main" val="405358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17BFD-CB6C-F9CA-918D-BEF32B6D17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F93D8DF-DBDC-19E1-D94D-DCAB2902E095}"/>
              </a:ext>
            </a:extLst>
          </p:cNvPr>
          <p:cNvPicPr>
            <a:picLocks noChangeAspect="1"/>
          </p:cNvPicPr>
          <p:nvPr/>
        </p:nvPicPr>
        <p:blipFill>
          <a:blip r:embed="rId2"/>
          <a:stretch>
            <a:fillRect/>
          </a:stretch>
        </p:blipFill>
        <p:spPr>
          <a:xfrm>
            <a:off x="382814" y="1445559"/>
            <a:ext cx="7645792" cy="4807324"/>
          </a:xfrm>
          <a:prstGeom prst="rect">
            <a:avLst/>
          </a:prstGeom>
        </p:spPr>
      </p:pic>
      <p:pic>
        <p:nvPicPr>
          <p:cNvPr id="2" name="Picture 1" descr="A volcano with lava coming out of it&#10;&#10;AI-generated content may be incorrect.">
            <a:extLst>
              <a:ext uri="{FF2B5EF4-FFF2-40B4-BE49-F238E27FC236}">
                <a16:creationId xmlns:a16="http://schemas.microsoft.com/office/drawing/2014/main" id="{AC844C58-5267-B1C9-99FC-B39D84F3B955}"/>
              </a:ext>
            </a:extLst>
          </p:cNvPr>
          <p:cNvPicPr>
            <a:picLocks noChangeAspect="1"/>
          </p:cNvPicPr>
          <p:nvPr/>
        </p:nvPicPr>
        <p:blipFill>
          <a:blip r:embed="rId3"/>
          <a:stretch>
            <a:fillRect/>
          </a:stretch>
        </p:blipFill>
        <p:spPr>
          <a:xfrm>
            <a:off x="8143107" y="1811999"/>
            <a:ext cx="3038572" cy="3038572"/>
          </a:xfrm>
          <a:prstGeom prst="rect">
            <a:avLst/>
          </a:prstGeom>
        </p:spPr>
      </p:pic>
    </p:spTree>
    <p:extLst>
      <p:ext uri="{BB962C8B-B14F-4D97-AF65-F5344CB8AC3E}">
        <p14:creationId xmlns:p14="http://schemas.microsoft.com/office/powerpoint/2010/main" val="2915328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2064-FBFD-3AC1-5DEF-71779E32B6DE}"/>
            </a:ext>
          </a:extLst>
        </p:cNvPr>
        <p:cNvGrpSpPr/>
        <p:nvPr/>
      </p:nvGrpSpPr>
      <p:grpSpPr>
        <a:xfrm>
          <a:off x="0" y="0"/>
          <a:ext cx="0" cy="0"/>
          <a:chOff x="0" y="0"/>
          <a:chExt cx="0" cy="0"/>
        </a:xfrm>
      </p:grpSpPr>
      <p:pic>
        <p:nvPicPr>
          <p:cNvPr id="2" name="Picture 1" descr="A volcano with lava coming out of it&#10;&#10;AI-generated content may be incorrect.">
            <a:extLst>
              <a:ext uri="{FF2B5EF4-FFF2-40B4-BE49-F238E27FC236}">
                <a16:creationId xmlns:a16="http://schemas.microsoft.com/office/drawing/2014/main" id="{013B7B3F-BB13-9038-F95C-E5EFCA3DBA44}"/>
              </a:ext>
            </a:extLst>
          </p:cNvPr>
          <p:cNvPicPr>
            <a:picLocks noChangeAspect="1"/>
          </p:cNvPicPr>
          <p:nvPr/>
        </p:nvPicPr>
        <p:blipFill>
          <a:blip r:embed="rId2"/>
          <a:stretch>
            <a:fillRect/>
          </a:stretch>
        </p:blipFill>
        <p:spPr>
          <a:xfrm>
            <a:off x="5119391" y="127189"/>
            <a:ext cx="1953218" cy="1953218"/>
          </a:xfrm>
          <a:prstGeom prst="rect">
            <a:avLst/>
          </a:prstGeom>
        </p:spPr>
      </p:pic>
      <p:pic>
        <p:nvPicPr>
          <p:cNvPr id="6" name="Picture 5">
            <a:extLst>
              <a:ext uri="{FF2B5EF4-FFF2-40B4-BE49-F238E27FC236}">
                <a16:creationId xmlns:a16="http://schemas.microsoft.com/office/drawing/2014/main" id="{D7C048C0-320F-1DED-C213-8D5E5F07CF60}"/>
              </a:ext>
            </a:extLst>
          </p:cNvPr>
          <p:cNvPicPr>
            <a:picLocks noChangeAspect="1"/>
          </p:cNvPicPr>
          <p:nvPr/>
        </p:nvPicPr>
        <p:blipFill>
          <a:blip r:embed="rId3"/>
          <a:stretch>
            <a:fillRect/>
          </a:stretch>
        </p:blipFill>
        <p:spPr>
          <a:xfrm>
            <a:off x="0" y="2766207"/>
            <a:ext cx="12192000" cy="2758955"/>
          </a:xfrm>
          <a:prstGeom prst="rect">
            <a:avLst/>
          </a:prstGeom>
        </p:spPr>
      </p:pic>
    </p:spTree>
    <p:extLst>
      <p:ext uri="{BB962C8B-B14F-4D97-AF65-F5344CB8AC3E}">
        <p14:creationId xmlns:p14="http://schemas.microsoft.com/office/powerpoint/2010/main" val="120587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9BED-32EF-E600-88BE-15847B1FE5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2E8C145-2D61-272C-9242-A27042B30362}"/>
              </a:ext>
            </a:extLst>
          </p:cNvPr>
          <p:cNvPicPr>
            <a:picLocks noChangeAspect="1"/>
          </p:cNvPicPr>
          <p:nvPr/>
        </p:nvPicPr>
        <p:blipFill>
          <a:blip r:embed="rId2"/>
          <a:stretch>
            <a:fillRect/>
          </a:stretch>
        </p:blipFill>
        <p:spPr>
          <a:xfrm>
            <a:off x="397565" y="480060"/>
            <a:ext cx="11396869" cy="5897880"/>
          </a:xfrm>
          <a:prstGeom prst="rect">
            <a:avLst/>
          </a:prstGeom>
        </p:spPr>
      </p:pic>
    </p:spTree>
    <p:extLst>
      <p:ext uri="{BB962C8B-B14F-4D97-AF65-F5344CB8AC3E}">
        <p14:creationId xmlns:p14="http://schemas.microsoft.com/office/powerpoint/2010/main" val="338839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852BB3-595D-A96E-8D0C-8734DB1C69F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453C3C6-19F4-C39F-1A66-A22E45BEFACC}"/>
              </a:ext>
            </a:extLst>
          </p:cNvPr>
          <p:cNvPicPr>
            <a:picLocks noChangeAspect="1"/>
          </p:cNvPicPr>
          <p:nvPr/>
        </p:nvPicPr>
        <p:blipFill>
          <a:blip r:embed="rId2"/>
          <a:stretch>
            <a:fillRect/>
          </a:stretch>
        </p:blipFill>
        <p:spPr>
          <a:xfrm>
            <a:off x="-483352" y="0"/>
            <a:ext cx="13158703" cy="6858000"/>
          </a:xfrm>
          <a:prstGeom prst="rect">
            <a:avLst/>
          </a:prstGeom>
        </p:spPr>
      </p:pic>
    </p:spTree>
    <p:extLst>
      <p:ext uri="{BB962C8B-B14F-4D97-AF65-F5344CB8AC3E}">
        <p14:creationId xmlns:p14="http://schemas.microsoft.com/office/powerpoint/2010/main" val="212914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02D5-93E4-91D1-72F9-A12BFCA1F6C3}"/>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684DBBE0-BCC0-F5B7-5882-02C6DECC74D8}"/>
              </a:ext>
            </a:extLst>
          </p:cNvPr>
          <p:cNvPicPr>
            <a:picLocks noChangeAspect="1"/>
          </p:cNvPicPr>
          <p:nvPr/>
        </p:nvPicPr>
        <p:blipFill>
          <a:blip r:embed="rId2"/>
          <a:stretch>
            <a:fillRect/>
          </a:stretch>
        </p:blipFill>
        <p:spPr>
          <a:xfrm>
            <a:off x="0" y="-1"/>
            <a:ext cx="12192000" cy="7465115"/>
          </a:xfrm>
          <a:prstGeom prst="rect">
            <a:avLst/>
          </a:prstGeom>
        </p:spPr>
      </p:pic>
      <p:pic>
        <p:nvPicPr>
          <p:cNvPr id="6" name="Content Placeholder 5" descr="A gold crown with multicolored gems on it&#10;&#10;AI-generated content may be incorrect.">
            <a:extLst>
              <a:ext uri="{FF2B5EF4-FFF2-40B4-BE49-F238E27FC236}">
                <a16:creationId xmlns:a16="http://schemas.microsoft.com/office/drawing/2014/main" id="{E7BB653D-264F-DD89-CD44-BE3DF5CDDBD1}"/>
              </a:ext>
            </a:extLst>
          </p:cNvPr>
          <p:cNvPicPr>
            <a:picLocks noGrp="1" noChangeAspect="1"/>
          </p:cNvPicPr>
          <p:nvPr>
            <p:ph idx="1"/>
          </p:nvPr>
        </p:nvPicPr>
        <p:blipFill>
          <a:blip r:embed="rId3"/>
          <a:stretch>
            <a:fillRect/>
          </a:stretch>
        </p:blipFill>
        <p:spPr>
          <a:xfrm>
            <a:off x="438150" y="143986"/>
            <a:ext cx="1767840" cy="1767840"/>
          </a:xfrm>
        </p:spPr>
      </p:pic>
      <p:pic>
        <p:nvPicPr>
          <p:cNvPr id="8" name="Content Placeholder 5" descr="A gold crown with multicolored gems on it&#10;&#10;AI-generated content may be incorrect.">
            <a:extLst>
              <a:ext uri="{FF2B5EF4-FFF2-40B4-BE49-F238E27FC236}">
                <a16:creationId xmlns:a16="http://schemas.microsoft.com/office/drawing/2014/main" id="{62AFB7E1-FA49-79F3-0472-7504C3AEC81D}"/>
              </a:ext>
            </a:extLst>
          </p:cNvPr>
          <p:cNvPicPr>
            <a:picLocks noChangeAspect="1"/>
          </p:cNvPicPr>
          <p:nvPr/>
        </p:nvPicPr>
        <p:blipFill>
          <a:blip r:embed="rId3"/>
          <a:stretch>
            <a:fillRect/>
          </a:stretch>
        </p:blipFill>
        <p:spPr>
          <a:xfrm>
            <a:off x="9601200" y="143986"/>
            <a:ext cx="1767840" cy="1767840"/>
          </a:xfrm>
          <a:prstGeom prst="rect">
            <a:avLst/>
          </a:prstGeom>
        </p:spPr>
      </p:pic>
    </p:spTree>
    <p:extLst>
      <p:ext uri="{BB962C8B-B14F-4D97-AF65-F5344CB8AC3E}">
        <p14:creationId xmlns:p14="http://schemas.microsoft.com/office/powerpoint/2010/main" val="749780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A423-01A2-2F4D-5588-99A38F33EEB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FD19B6D-2FA6-6110-E511-C3B2DA265A83}"/>
              </a:ext>
            </a:extLst>
          </p:cNvPr>
          <p:cNvPicPr>
            <a:picLocks noChangeAspect="1"/>
          </p:cNvPicPr>
          <p:nvPr/>
        </p:nvPicPr>
        <p:blipFill>
          <a:blip r:embed="rId2"/>
          <a:stretch>
            <a:fillRect/>
          </a:stretch>
        </p:blipFill>
        <p:spPr>
          <a:xfrm>
            <a:off x="-636219" y="0"/>
            <a:ext cx="13024164" cy="6858000"/>
          </a:xfrm>
          <a:prstGeom prst="rect">
            <a:avLst/>
          </a:prstGeom>
        </p:spPr>
      </p:pic>
    </p:spTree>
    <p:extLst>
      <p:ext uri="{BB962C8B-B14F-4D97-AF65-F5344CB8AC3E}">
        <p14:creationId xmlns:p14="http://schemas.microsoft.com/office/powerpoint/2010/main" val="129175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of a farm vehicle&#10;&#10;AI-generated content may be incorrect.">
            <a:extLst>
              <a:ext uri="{FF2B5EF4-FFF2-40B4-BE49-F238E27FC236}">
                <a16:creationId xmlns:a16="http://schemas.microsoft.com/office/drawing/2014/main" id="{A77247D6-F276-4998-0BB2-CACD776D160D}"/>
              </a:ext>
            </a:extLst>
          </p:cNvPr>
          <p:cNvPicPr>
            <a:picLocks noChangeAspect="1"/>
          </p:cNvPicPr>
          <p:nvPr/>
        </p:nvPicPr>
        <p:blipFill>
          <a:blip r:embed="rId2"/>
          <a:stretch>
            <a:fillRect/>
          </a:stretch>
        </p:blipFill>
        <p:spPr>
          <a:xfrm>
            <a:off x="4884985" y="-82828"/>
            <a:ext cx="2422030" cy="2422030"/>
          </a:xfrm>
          <a:prstGeom prst="rect">
            <a:avLst/>
          </a:prstGeom>
        </p:spPr>
      </p:pic>
      <p:pic>
        <p:nvPicPr>
          <p:cNvPr id="3" name="Picture 2">
            <a:extLst>
              <a:ext uri="{FF2B5EF4-FFF2-40B4-BE49-F238E27FC236}">
                <a16:creationId xmlns:a16="http://schemas.microsoft.com/office/drawing/2014/main" id="{875133E4-B794-D347-063B-03B10FC5CDE7}"/>
              </a:ext>
            </a:extLst>
          </p:cNvPr>
          <p:cNvPicPr>
            <a:picLocks noChangeAspect="1"/>
          </p:cNvPicPr>
          <p:nvPr/>
        </p:nvPicPr>
        <p:blipFill>
          <a:blip r:embed="rId3"/>
          <a:stretch>
            <a:fillRect/>
          </a:stretch>
        </p:blipFill>
        <p:spPr>
          <a:xfrm>
            <a:off x="1480118" y="2077571"/>
            <a:ext cx="9831099" cy="4601194"/>
          </a:xfrm>
          <a:prstGeom prst="rect">
            <a:avLst/>
          </a:prstGeom>
        </p:spPr>
      </p:pic>
    </p:spTree>
    <p:extLst>
      <p:ext uri="{BB962C8B-B14F-4D97-AF65-F5344CB8AC3E}">
        <p14:creationId xmlns:p14="http://schemas.microsoft.com/office/powerpoint/2010/main" val="1374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415EE-8E28-51CD-765A-FF40EFABA8D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B65AE5-23E4-AFAD-D866-BB80EF0677F2}"/>
              </a:ext>
            </a:extLst>
          </p:cNvPr>
          <p:cNvPicPr>
            <a:picLocks noChangeAspect="1"/>
          </p:cNvPicPr>
          <p:nvPr/>
        </p:nvPicPr>
        <p:blipFill>
          <a:blip r:embed="rId2"/>
          <a:stretch>
            <a:fillRect/>
          </a:stretch>
        </p:blipFill>
        <p:spPr>
          <a:xfrm>
            <a:off x="365720" y="2339202"/>
            <a:ext cx="11460560" cy="4063392"/>
          </a:xfrm>
          <a:prstGeom prst="rect">
            <a:avLst/>
          </a:prstGeom>
        </p:spPr>
      </p:pic>
      <p:pic>
        <p:nvPicPr>
          <p:cNvPr id="10" name="Picture 9" descr="A logo of a farm vehicle&#10;&#10;AI-generated content may be incorrect.">
            <a:extLst>
              <a:ext uri="{FF2B5EF4-FFF2-40B4-BE49-F238E27FC236}">
                <a16:creationId xmlns:a16="http://schemas.microsoft.com/office/drawing/2014/main" id="{59513821-F297-BCBE-4762-D1391F987A77}"/>
              </a:ext>
            </a:extLst>
          </p:cNvPr>
          <p:cNvPicPr>
            <a:picLocks noChangeAspect="1"/>
          </p:cNvPicPr>
          <p:nvPr/>
        </p:nvPicPr>
        <p:blipFill>
          <a:blip r:embed="rId3"/>
          <a:stretch>
            <a:fillRect/>
          </a:stretch>
        </p:blipFill>
        <p:spPr>
          <a:xfrm>
            <a:off x="4884985" y="-82828"/>
            <a:ext cx="2422030" cy="2422030"/>
          </a:xfrm>
          <a:prstGeom prst="rect">
            <a:avLst/>
          </a:prstGeom>
        </p:spPr>
      </p:pic>
    </p:spTree>
    <p:extLst>
      <p:ext uri="{BB962C8B-B14F-4D97-AF65-F5344CB8AC3E}">
        <p14:creationId xmlns:p14="http://schemas.microsoft.com/office/powerpoint/2010/main" val="2539163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0F9A3-644D-F856-2DE8-A1C096C1F50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964774D-9758-9C60-6C60-0AB8F9AE7C78}"/>
              </a:ext>
            </a:extLst>
          </p:cNvPr>
          <p:cNvPicPr>
            <a:picLocks noChangeAspect="1"/>
          </p:cNvPicPr>
          <p:nvPr/>
        </p:nvPicPr>
        <p:blipFill>
          <a:blip r:embed="rId2"/>
          <a:stretch>
            <a:fillRect/>
          </a:stretch>
        </p:blipFill>
        <p:spPr>
          <a:xfrm>
            <a:off x="5268926" y="920682"/>
            <a:ext cx="6043999" cy="5016629"/>
          </a:xfrm>
          <a:prstGeom prst="rect">
            <a:avLst/>
          </a:prstGeom>
        </p:spPr>
      </p:pic>
      <p:pic>
        <p:nvPicPr>
          <p:cNvPr id="7" name="Picture 6" descr="A logo of a farm vehicle&#10;&#10;AI-generated content may be incorrect.">
            <a:extLst>
              <a:ext uri="{FF2B5EF4-FFF2-40B4-BE49-F238E27FC236}">
                <a16:creationId xmlns:a16="http://schemas.microsoft.com/office/drawing/2014/main" id="{EC87E7DC-EC00-7D6D-C90E-8F821FA3DA24}"/>
              </a:ext>
            </a:extLst>
          </p:cNvPr>
          <p:cNvPicPr>
            <a:picLocks noChangeAspect="1"/>
          </p:cNvPicPr>
          <p:nvPr/>
        </p:nvPicPr>
        <p:blipFill>
          <a:blip r:embed="rId3"/>
          <a:stretch>
            <a:fillRect/>
          </a:stretch>
        </p:blipFill>
        <p:spPr>
          <a:xfrm>
            <a:off x="879075" y="1587430"/>
            <a:ext cx="3683131" cy="3683131"/>
          </a:xfrm>
          <a:prstGeom prst="rect">
            <a:avLst/>
          </a:prstGeom>
        </p:spPr>
      </p:pic>
    </p:spTree>
    <p:extLst>
      <p:ext uri="{BB962C8B-B14F-4D97-AF65-F5344CB8AC3E}">
        <p14:creationId xmlns:p14="http://schemas.microsoft.com/office/powerpoint/2010/main" val="359091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D6EAE-7B7B-784A-5CF3-9630F20241E0}"/>
            </a:ext>
          </a:extLst>
        </p:cNvPr>
        <p:cNvGrpSpPr/>
        <p:nvPr/>
      </p:nvGrpSpPr>
      <p:grpSpPr>
        <a:xfrm>
          <a:off x="0" y="0"/>
          <a:ext cx="0" cy="0"/>
          <a:chOff x="0" y="0"/>
          <a:chExt cx="0" cy="0"/>
        </a:xfrm>
      </p:grpSpPr>
      <p:pic>
        <p:nvPicPr>
          <p:cNvPr id="7" name="Picture 6" descr="A logo of a farm vehicle&#10;&#10;AI-generated content may be incorrect.">
            <a:extLst>
              <a:ext uri="{FF2B5EF4-FFF2-40B4-BE49-F238E27FC236}">
                <a16:creationId xmlns:a16="http://schemas.microsoft.com/office/drawing/2014/main" id="{0427E4D8-AB39-6948-A2BF-7B6A30CF665C}"/>
              </a:ext>
            </a:extLst>
          </p:cNvPr>
          <p:cNvPicPr>
            <a:picLocks noChangeAspect="1"/>
          </p:cNvPicPr>
          <p:nvPr/>
        </p:nvPicPr>
        <p:blipFill>
          <a:blip r:embed="rId2"/>
          <a:stretch>
            <a:fillRect/>
          </a:stretch>
        </p:blipFill>
        <p:spPr>
          <a:xfrm>
            <a:off x="7820828" y="1587434"/>
            <a:ext cx="3683131" cy="3683131"/>
          </a:xfrm>
          <a:prstGeom prst="rect">
            <a:avLst/>
          </a:prstGeom>
        </p:spPr>
      </p:pic>
      <p:pic>
        <p:nvPicPr>
          <p:cNvPr id="3" name="Picture 2">
            <a:extLst>
              <a:ext uri="{FF2B5EF4-FFF2-40B4-BE49-F238E27FC236}">
                <a16:creationId xmlns:a16="http://schemas.microsoft.com/office/drawing/2014/main" id="{0F7DBAEB-B7B6-5BD9-3B54-B836B5789170}"/>
              </a:ext>
            </a:extLst>
          </p:cNvPr>
          <p:cNvPicPr>
            <a:picLocks noChangeAspect="1"/>
          </p:cNvPicPr>
          <p:nvPr/>
        </p:nvPicPr>
        <p:blipFill>
          <a:blip r:embed="rId3"/>
          <a:stretch>
            <a:fillRect/>
          </a:stretch>
        </p:blipFill>
        <p:spPr>
          <a:xfrm>
            <a:off x="1080166" y="1378096"/>
            <a:ext cx="6172361" cy="5056547"/>
          </a:xfrm>
          <a:prstGeom prst="rect">
            <a:avLst/>
          </a:prstGeom>
        </p:spPr>
      </p:pic>
    </p:spTree>
    <p:extLst>
      <p:ext uri="{BB962C8B-B14F-4D97-AF65-F5344CB8AC3E}">
        <p14:creationId xmlns:p14="http://schemas.microsoft.com/office/powerpoint/2010/main" val="1311731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F5FD5-2EFD-1ED1-0524-C4541393A603}"/>
            </a:ext>
          </a:extLst>
        </p:cNvPr>
        <p:cNvGrpSpPr/>
        <p:nvPr/>
      </p:nvGrpSpPr>
      <p:grpSpPr>
        <a:xfrm>
          <a:off x="0" y="0"/>
          <a:ext cx="0" cy="0"/>
          <a:chOff x="0" y="0"/>
          <a:chExt cx="0" cy="0"/>
        </a:xfrm>
      </p:grpSpPr>
      <p:pic>
        <p:nvPicPr>
          <p:cNvPr id="7" name="Picture 6" descr="A logo of a farm vehicle&#10;&#10;AI-generated content may be incorrect.">
            <a:extLst>
              <a:ext uri="{FF2B5EF4-FFF2-40B4-BE49-F238E27FC236}">
                <a16:creationId xmlns:a16="http://schemas.microsoft.com/office/drawing/2014/main" id="{D03A88FD-2CB0-D8BC-5067-D84786B7F657}"/>
              </a:ext>
            </a:extLst>
          </p:cNvPr>
          <p:cNvPicPr>
            <a:picLocks noChangeAspect="1"/>
          </p:cNvPicPr>
          <p:nvPr/>
        </p:nvPicPr>
        <p:blipFill>
          <a:blip r:embed="rId2"/>
          <a:stretch>
            <a:fillRect/>
          </a:stretch>
        </p:blipFill>
        <p:spPr>
          <a:xfrm>
            <a:off x="487427" y="1587432"/>
            <a:ext cx="3683131" cy="3683131"/>
          </a:xfrm>
          <a:prstGeom prst="rect">
            <a:avLst/>
          </a:prstGeom>
        </p:spPr>
      </p:pic>
      <p:pic>
        <p:nvPicPr>
          <p:cNvPr id="5" name="Picture 4">
            <a:extLst>
              <a:ext uri="{FF2B5EF4-FFF2-40B4-BE49-F238E27FC236}">
                <a16:creationId xmlns:a16="http://schemas.microsoft.com/office/drawing/2014/main" id="{54EB5D75-FEE5-C599-40BE-B166D41A6072}"/>
              </a:ext>
            </a:extLst>
          </p:cNvPr>
          <p:cNvPicPr>
            <a:picLocks noChangeAspect="1"/>
          </p:cNvPicPr>
          <p:nvPr/>
        </p:nvPicPr>
        <p:blipFill>
          <a:blip r:embed="rId3"/>
          <a:stretch>
            <a:fillRect/>
          </a:stretch>
        </p:blipFill>
        <p:spPr>
          <a:xfrm>
            <a:off x="5227563" y="1117786"/>
            <a:ext cx="7360158" cy="4622427"/>
          </a:xfrm>
          <a:prstGeom prst="rect">
            <a:avLst/>
          </a:prstGeom>
        </p:spPr>
      </p:pic>
    </p:spTree>
    <p:extLst>
      <p:ext uri="{BB962C8B-B14F-4D97-AF65-F5344CB8AC3E}">
        <p14:creationId xmlns:p14="http://schemas.microsoft.com/office/powerpoint/2010/main" val="329880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5272-3941-5693-9260-CB0F56E6137B}"/>
            </a:ext>
          </a:extLst>
        </p:cNvPr>
        <p:cNvGrpSpPr/>
        <p:nvPr/>
      </p:nvGrpSpPr>
      <p:grpSpPr>
        <a:xfrm>
          <a:off x="0" y="0"/>
          <a:ext cx="0" cy="0"/>
          <a:chOff x="0" y="0"/>
          <a:chExt cx="0" cy="0"/>
        </a:xfrm>
      </p:grpSpPr>
      <p:pic>
        <p:nvPicPr>
          <p:cNvPr id="7" name="Picture 6" descr="A logo of a farm vehicle&#10;&#10;AI-generated content may be incorrect.">
            <a:extLst>
              <a:ext uri="{FF2B5EF4-FFF2-40B4-BE49-F238E27FC236}">
                <a16:creationId xmlns:a16="http://schemas.microsoft.com/office/drawing/2014/main" id="{A99D0FE4-6B88-304E-958F-11DE4959B05B}"/>
              </a:ext>
            </a:extLst>
          </p:cNvPr>
          <p:cNvPicPr>
            <a:picLocks noChangeAspect="1"/>
          </p:cNvPicPr>
          <p:nvPr/>
        </p:nvPicPr>
        <p:blipFill>
          <a:blip r:embed="rId2"/>
          <a:stretch>
            <a:fillRect/>
          </a:stretch>
        </p:blipFill>
        <p:spPr>
          <a:xfrm>
            <a:off x="7820828" y="1587434"/>
            <a:ext cx="3683131" cy="3683131"/>
          </a:xfrm>
          <a:prstGeom prst="rect">
            <a:avLst/>
          </a:prstGeom>
        </p:spPr>
      </p:pic>
      <p:pic>
        <p:nvPicPr>
          <p:cNvPr id="6" name="Picture 5">
            <a:extLst>
              <a:ext uri="{FF2B5EF4-FFF2-40B4-BE49-F238E27FC236}">
                <a16:creationId xmlns:a16="http://schemas.microsoft.com/office/drawing/2014/main" id="{0B21C435-74D3-B5E3-506E-C9EA5EDE294D}"/>
              </a:ext>
            </a:extLst>
          </p:cNvPr>
          <p:cNvPicPr>
            <a:picLocks noChangeAspect="1"/>
          </p:cNvPicPr>
          <p:nvPr/>
        </p:nvPicPr>
        <p:blipFill>
          <a:blip r:embed="rId3"/>
          <a:stretch>
            <a:fillRect/>
          </a:stretch>
        </p:blipFill>
        <p:spPr>
          <a:xfrm>
            <a:off x="382814" y="1445559"/>
            <a:ext cx="7645792" cy="4807324"/>
          </a:xfrm>
          <a:prstGeom prst="rect">
            <a:avLst/>
          </a:prstGeom>
        </p:spPr>
      </p:pic>
    </p:spTree>
    <p:extLst>
      <p:ext uri="{BB962C8B-B14F-4D97-AF65-F5344CB8AC3E}">
        <p14:creationId xmlns:p14="http://schemas.microsoft.com/office/powerpoint/2010/main" val="1389938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B78A08-75E4-647A-020F-0A9EFA7EBE77}"/>
              </a:ext>
            </a:extLst>
          </p:cNvPr>
          <p:cNvPicPr>
            <a:picLocks noChangeAspect="1"/>
          </p:cNvPicPr>
          <p:nvPr/>
        </p:nvPicPr>
        <p:blipFill>
          <a:blip r:embed="rId2"/>
          <a:stretch>
            <a:fillRect/>
          </a:stretch>
        </p:blipFill>
        <p:spPr>
          <a:xfrm>
            <a:off x="-60511" y="2776704"/>
            <a:ext cx="12313022" cy="3156517"/>
          </a:xfrm>
          <a:prstGeom prst="rect">
            <a:avLst/>
          </a:prstGeom>
        </p:spPr>
      </p:pic>
      <p:pic>
        <p:nvPicPr>
          <p:cNvPr id="7" name="Picture 6" descr="A logo of a farm vehicle&#10;&#10;AI-generated content may be incorrect.">
            <a:extLst>
              <a:ext uri="{FF2B5EF4-FFF2-40B4-BE49-F238E27FC236}">
                <a16:creationId xmlns:a16="http://schemas.microsoft.com/office/drawing/2014/main" id="{FF799083-AB06-5A1E-BDEB-3C106EBBC53C}"/>
              </a:ext>
            </a:extLst>
          </p:cNvPr>
          <p:cNvPicPr>
            <a:picLocks noChangeAspect="1"/>
          </p:cNvPicPr>
          <p:nvPr/>
        </p:nvPicPr>
        <p:blipFill>
          <a:blip r:embed="rId3"/>
          <a:stretch>
            <a:fillRect/>
          </a:stretch>
        </p:blipFill>
        <p:spPr>
          <a:xfrm>
            <a:off x="4884985" y="-82828"/>
            <a:ext cx="2422030" cy="2422030"/>
          </a:xfrm>
          <a:prstGeom prst="rect">
            <a:avLst/>
          </a:prstGeom>
        </p:spPr>
      </p:pic>
    </p:spTree>
    <p:extLst>
      <p:ext uri="{BB962C8B-B14F-4D97-AF65-F5344CB8AC3E}">
        <p14:creationId xmlns:p14="http://schemas.microsoft.com/office/powerpoint/2010/main" val="13960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F676A-C806-1645-E676-D51FEFFDF1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50062D-CEA7-B427-BA0F-A5ECAB1A3C30}"/>
              </a:ext>
            </a:extLst>
          </p:cNvPr>
          <p:cNvPicPr>
            <a:picLocks noChangeAspect="1"/>
          </p:cNvPicPr>
          <p:nvPr/>
        </p:nvPicPr>
        <p:blipFill>
          <a:blip r:embed="rId2"/>
          <a:stretch>
            <a:fillRect/>
          </a:stretch>
        </p:blipFill>
        <p:spPr>
          <a:xfrm>
            <a:off x="313764" y="480060"/>
            <a:ext cx="11564472" cy="5897880"/>
          </a:xfrm>
          <a:prstGeom prst="rect">
            <a:avLst/>
          </a:prstGeom>
        </p:spPr>
      </p:pic>
      <p:sp>
        <p:nvSpPr>
          <p:cNvPr id="2" name="TextBox 1">
            <a:extLst>
              <a:ext uri="{FF2B5EF4-FFF2-40B4-BE49-F238E27FC236}">
                <a16:creationId xmlns:a16="http://schemas.microsoft.com/office/drawing/2014/main" id="{B0807F42-4B60-08F8-0053-2C1AA830240D}"/>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1167956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4DDBC4-6E08-1B13-CD60-DA8E0382DF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5B23C806-BD60-9220-FF01-5E951B519A7F}"/>
              </a:ext>
            </a:extLst>
          </p:cNvPr>
          <p:cNvPicPr>
            <a:picLocks noChangeAspect="1"/>
          </p:cNvPicPr>
          <p:nvPr/>
        </p:nvPicPr>
        <p:blipFill>
          <a:blip r:embed="rId2"/>
          <a:srcRect l="17347" r="19086"/>
          <a:stretch>
            <a:fillRect/>
          </a:stretch>
        </p:blipFill>
        <p:spPr>
          <a:xfrm>
            <a:off x="-48569" y="-260935"/>
            <a:ext cx="12658230" cy="7118935"/>
          </a:xfrm>
          <a:prstGeom prst="rect">
            <a:avLst/>
          </a:prstGeom>
        </p:spPr>
      </p:pic>
    </p:spTree>
    <p:extLst>
      <p:ext uri="{BB962C8B-B14F-4D97-AF65-F5344CB8AC3E}">
        <p14:creationId xmlns:p14="http://schemas.microsoft.com/office/powerpoint/2010/main" val="391899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56"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57"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58"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59"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0"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1"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2"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3"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4"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5"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6"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7"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2069" name="Group 2068">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070"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1"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2"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3"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4"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5"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6"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7"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8"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9"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0"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1"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083" name="Rectangle 2082">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85"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087" name="Rectangle 2086">
            <a:extLst>
              <a:ext uri="{FF2B5EF4-FFF2-40B4-BE49-F238E27FC236}">
                <a16:creationId xmlns:a16="http://schemas.microsoft.com/office/drawing/2014/main" id="{B8B04C4B-AC68-4DAC-B6E9-4BA106EEA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89" name="Rectangle 2088">
            <a:extLst>
              <a:ext uri="{FF2B5EF4-FFF2-40B4-BE49-F238E27FC236}">
                <a16:creationId xmlns:a16="http://schemas.microsoft.com/office/drawing/2014/main" id="{83B8F510-7BD8-444A-82C8-5DA7E5E2A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rgbClr val="3D334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53E8E38-07A2-D0AF-695F-8BDA070A5F5C}"/>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Gifts of the Father, Gifts of the Son, and Gifts of the Holy Spirit</a:t>
            </a:r>
          </a:p>
        </p:txBody>
      </p:sp>
      <p:pic>
        <p:nvPicPr>
          <p:cNvPr id="2050" name="Picture 2" descr="Holy Trinity V1 Poster Print Art Home Wall Decor Catholic Painting - Etsy">
            <a:extLst>
              <a:ext uri="{FF2B5EF4-FFF2-40B4-BE49-F238E27FC236}">
                <a16:creationId xmlns:a16="http://schemas.microsoft.com/office/drawing/2014/main" id="{5024A6A5-0A68-AF42-D0D3-B32985C78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0208"/>
          <a:stretch/>
        </p:blipFill>
        <p:spPr bwMode="auto">
          <a:xfrm>
            <a:off x="6111242" y="10"/>
            <a:ext cx="6080758" cy="6857990"/>
          </a:xfrm>
          <a:prstGeom prst="rect">
            <a:avLst/>
          </a:prstGeom>
          <a:noFill/>
          <a:extLst>
            <a:ext uri="{909E8E84-426E-40DD-AFC4-6F175D3DCCD1}">
              <a14:hiddenFill xmlns:a14="http://schemas.microsoft.com/office/drawing/2010/main">
                <a:solidFill>
                  <a:srgbClr val="FFFFFF"/>
                </a:solidFill>
              </a14:hiddenFill>
            </a:ext>
          </a:extLst>
        </p:spPr>
      </p:pic>
      <p:sp>
        <p:nvSpPr>
          <p:cNvPr id="2091" name="Freeform 27">
            <a:extLst>
              <a:ext uri="{FF2B5EF4-FFF2-40B4-BE49-F238E27FC236}">
                <a16:creationId xmlns:a16="http://schemas.microsoft.com/office/drawing/2014/main" id="{760B9607-D73D-493B-848E-23B932717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4788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4BA0C-C5F5-CE5C-B2BF-8C23C7817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14B9B-0475-7407-2060-955EB63E9C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4D5AEF-5D9D-897E-37F7-EF7FCB9216CE}"/>
              </a:ext>
            </a:extLst>
          </p:cNvPr>
          <p:cNvPicPr>
            <a:picLocks noChangeAspect="1"/>
          </p:cNvPicPr>
          <p:nvPr/>
        </p:nvPicPr>
        <p:blipFill>
          <a:blip r:embed="rId2"/>
          <a:stretch>
            <a:fillRect/>
          </a:stretch>
        </p:blipFill>
        <p:spPr>
          <a:xfrm>
            <a:off x="-362199" y="0"/>
            <a:ext cx="13196030" cy="6858000"/>
          </a:xfrm>
          <a:prstGeom prst="rect">
            <a:avLst/>
          </a:prstGeom>
        </p:spPr>
      </p:pic>
    </p:spTree>
    <p:extLst>
      <p:ext uri="{BB962C8B-B14F-4D97-AF65-F5344CB8AC3E}">
        <p14:creationId xmlns:p14="http://schemas.microsoft.com/office/powerpoint/2010/main" val="2752827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39E87-BED6-03A0-D157-E7829B855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5D69374-75F2-F155-B7B2-458DEEA0BBF2}"/>
              </a:ext>
            </a:extLst>
          </p:cNvPr>
          <p:cNvPicPr>
            <a:picLocks noChangeAspect="1"/>
          </p:cNvPicPr>
          <p:nvPr/>
        </p:nvPicPr>
        <p:blipFill>
          <a:blip r:embed="rId2"/>
          <a:stretch>
            <a:fillRect/>
          </a:stretch>
        </p:blipFill>
        <p:spPr>
          <a:xfrm>
            <a:off x="5021015" y="-82828"/>
            <a:ext cx="2286000" cy="2286000"/>
          </a:xfrm>
          <a:prstGeom prst="rect">
            <a:avLst/>
          </a:prstGeom>
        </p:spPr>
      </p:pic>
      <p:pic>
        <p:nvPicPr>
          <p:cNvPr id="11" name="Picture 10">
            <a:extLst>
              <a:ext uri="{FF2B5EF4-FFF2-40B4-BE49-F238E27FC236}">
                <a16:creationId xmlns:a16="http://schemas.microsoft.com/office/drawing/2014/main" id="{176CC04B-9385-9C27-50B5-ABD889E09C49}"/>
              </a:ext>
            </a:extLst>
          </p:cNvPr>
          <p:cNvPicPr>
            <a:picLocks noChangeAspect="1"/>
          </p:cNvPicPr>
          <p:nvPr/>
        </p:nvPicPr>
        <p:blipFill>
          <a:blip r:embed="rId3"/>
          <a:stretch>
            <a:fillRect/>
          </a:stretch>
        </p:blipFill>
        <p:spPr>
          <a:xfrm>
            <a:off x="1651259" y="2370870"/>
            <a:ext cx="9253171" cy="4363006"/>
          </a:xfrm>
          <a:prstGeom prst="rect">
            <a:avLst/>
          </a:prstGeom>
        </p:spPr>
      </p:pic>
    </p:spTree>
    <p:extLst>
      <p:ext uri="{BB962C8B-B14F-4D97-AF65-F5344CB8AC3E}">
        <p14:creationId xmlns:p14="http://schemas.microsoft.com/office/powerpoint/2010/main" val="283463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DD9E-172E-6016-070F-7549F2BABBC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40B3E4C-997A-0A90-710F-D8735929BE71}"/>
              </a:ext>
            </a:extLst>
          </p:cNvPr>
          <p:cNvPicPr>
            <a:picLocks noChangeAspect="1"/>
          </p:cNvPicPr>
          <p:nvPr/>
        </p:nvPicPr>
        <p:blipFill>
          <a:blip r:embed="rId2"/>
          <a:stretch>
            <a:fillRect/>
          </a:stretch>
        </p:blipFill>
        <p:spPr>
          <a:xfrm>
            <a:off x="5021015" y="-82828"/>
            <a:ext cx="2286000" cy="2286000"/>
          </a:xfrm>
          <a:prstGeom prst="rect">
            <a:avLst/>
          </a:prstGeom>
        </p:spPr>
      </p:pic>
      <p:pic>
        <p:nvPicPr>
          <p:cNvPr id="5" name="Picture 4">
            <a:extLst>
              <a:ext uri="{FF2B5EF4-FFF2-40B4-BE49-F238E27FC236}">
                <a16:creationId xmlns:a16="http://schemas.microsoft.com/office/drawing/2014/main" id="{47880EFC-FFBD-6662-F577-472C547A067E}"/>
              </a:ext>
            </a:extLst>
          </p:cNvPr>
          <p:cNvPicPr>
            <a:picLocks noChangeAspect="1"/>
          </p:cNvPicPr>
          <p:nvPr/>
        </p:nvPicPr>
        <p:blipFill>
          <a:blip r:embed="rId3"/>
          <a:stretch>
            <a:fillRect/>
          </a:stretch>
        </p:blipFill>
        <p:spPr>
          <a:xfrm>
            <a:off x="0" y="2589459"/>
            <a:ext cx="12192000" cy="3668889"/>
          </a:xfrm>
          <a:prstGeom prst="rect">
            <a:avLst/>
          </a:prstGeom>
        </p:spPr>
      </p:pic>
    </p:spTree>
    <p:extLst>
      <p:ext uri="{BB962C8B-B14F-4D97-AF65-F5344CB8AC3E}">
        <p14:creationId xmlns:p14="http://schemas.microsoft.com/office/powerpoint/2010/main" val="3244487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D676B-0611-97D2-F2C2-2C426AC726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DB6DC4-E870-7D3A-E3CA-30F3DFAC53F3}"/>
              </a:ext>
            </a:extLst>
          </p:cNvPr>
          <p:cNvPicPr>
            <a:picLocks noChangeAspect="1"/>
          </p:cNvPicPr>
          <p:nvPr/>
        </p:nvPicPr>
        <p:blipFill>
          <a:blip r:embed="rId2"/>
          <a:stretch>
            <a:fillRect/>
          </a:stretch>
        </p:blipFill>
        <p:spPr>
          <a:xfrm>
            <a:off x="1254907" y="1587430"/>
            <a:ext cx="3307299" cy="3307299"/>
          </a:xfrm>
          <a:prstGeom prst="rect">
            <a:avLst/>
          </a:prstGeom>
        </p:spPr>
      </p:pic>
      <p:pic>
        <p:nvPicPr>
          <p:cNvPr id="8" name="Picture 7">
            <a:extLst>
              <a:ext uri="{FF2B5EF4-FFF2-40B4-BE49-F238E27FC236}">
                <a16:creationId xmlns:a16="http://schemas.microsoft.com/office/drawing/2014/main" id="{1AA0F8DB-75ED-1851-9327-2FE1A4EAC313}"/>
              </a:ext>
            </a:extLst>
          </p:cNvPr>
          <p:cNvPicPr>
            <a:picLocks noChangeAspect="1"/>
          </p:cNvPicPr>
          <p:nvPr/>
        </p:nvPicPr>
        <p:blipFill>
          <a:blip r:embed="rId3"/>
          <a:stretch>
            <a:fillRect/>
          </a:stretch>
        </p:blipFill>
        <p:spPr>
          <a:xfrm>
            <a:off x="5268926" y="612456"/>
            <a:ext cx="6573627" cy="5754969"/>
          </a:xfrm>
          <a:prstGeom prst="rect">
            <a:avLst/>
          </a:prstGeom>
        </p:spPr>
      </p:pic>
    </p:spTree>
    <p:extLst>
      <p:ext uri="{BB962C8B-B14F-4D97-AF65-F5344CB8AC3E}">
        <p14:creationId xmlns:p14="http://schemas.microsoft.com/office/powerpoint/2010/main" val="1949474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E3F4D-EE2C-699D-B6A9-793203B3B42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EDD08C-CA23-20CA-7493-3A51A8F3FD0D}"/>
              </a:ext>
            </a:extLst>
          </p:cNvPr>
          <p:cNvPicPr>
            <a:picLocks noChangeAspect="1"/>
          </p:cNvPicPr>
          <p:nvPr/>
        </p:nvPicPr>
        <p:blipFill>
          <a:blip r:embed="rId2"/>
          <a:stretch>
            <a:fillRect/>
          </a:stretch>
        </p:blipFill>
        <p:spPr>
          <a:xfrm>
            <a:off x="8062182" y="1587434"/>
            <a:ext cx="3307299" cy="3307299"/>
          </a:xfrm>
          <a:prstGeom prst="rect">
            <a:avLst/>
          </a:prstGeom>
        </p:spPr>
      </p:pic>
      <p:pic>
        <p:nvPicPr>
          <p:cNvPr id="8" name="Picture 7">
            <a:extLst>
              <a:ext uri="{FF2B5EF4-FFF2-40B4-BE49-F238E27FC236}">
                <a16:creationId xmlns:a16="http://schemas.microsoft.com/office/drawing/2014/main" id="{B9A05B36-FAD7-8AC2-2C55-7CDD5328BFD9}"/>
              </a:ext>
            </a:extLst>
          </p:cNvPr>
          <p:cNvPicPr>
            <a:picLocks noChangeAspect="1"/>
          </p:cNvPicPr>
          <p:nvPr/>
        </p:nvPicPr>
        <p:blipFill>
          <a:blip r:embed="rId3"/>
          <a:stretch>
            <a:fillRect/>
          </a:stretch>
        </p:blipFill>
        <p:spPr>
          <a:xfrm>
            <a:off x="822519" y="868672"/>
            <a:ext cx="6580087" cy="5749638"/>
          </a:xfrm>
          <a:prstGeom prst="rect">
            <a:avLst/>
          </a:prstGeom>
        </p:spPr>
      </p:pic>
    </p:spTree>
    <p:extLst>
      <p:ext uri="{BB962C8B-B14F-4D97-AF65-F5344CB8AC3E}">
        <p14:creationId xmlns:p14="http://schemas.microsoft.com/office/powerpoint/2010/main" val="1067257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195E0-AA1E-34BE-E12E-B0D8680BE4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647F87-7D39-71D1-4E69-D0DC0169A4BC}"/>
              </a:ext>
            </a:extLst>
          </p:cNvPr>
          <p:cNvPicPr>
            <a:picLocks noChangeAspect="1"/>
          </p:cNvPicPr>
          <p:nvPr/>
        </p:nvPicPr>
        <p:blipFill>
          <a:blip r:embed="rId2"/>
          <a:stretch>
            <a:fillRect/>
          </a:stretch>
        </p:blipFill>
        <p:spPr>
          <a:xfrm>
            <a:off x="1254907" y="1587430"/>
            <a:ext cx="3307299" cy="3307299"/>
          </a:xfrm>
          <a:prstGeom prst="rect">
            <a:avLst/>
          </a:prstGeom>
        </p:spPr>
      </p:pic>
      <p:pic>
        <p:nvPicPr>
          <p:cNvPr id="8" name="Picture 7">
            <a:extLst>
              <a:ext uri="{FF2B5EF4-FFF2-40B4-BE49-F238E27FC236}">
                <a16:creationId xmlns:a16="http://schemas.microsoft.com/office/drawing/2014/main" id="{23CA7D1A-E61C-DADA-C026-FDF553312CCD}"/>
              </a:ext>
            </a:extLst>
          </p:cNvPr>
          <p:cNvPicPr>
            <a:picLocks noChangeAspect="1"/>
          </p:cNvPicPr>
          <p:nvPr/>
        </p:nvPicPr>
        <p:blipFill>
          <a:blip r:embed="rId3"/>
          <a:stretch>
            <a:fillRect/>
          </a:stretch>
        </p:blipFill>
        <p:spPr>
          <a:xfrm>
            <a:off x="4922383" y="1059871"/>
            <a:ext cx="7535142" cy="4738255"/>
          </a:xfrm>
          <a:prstGeom prst="rect">
            <a:avLst/>
          </a:prstGeom>
        </p:spPr>
      </p:pic>
    </p:spTree>
    <p:extLst>
      <p:ext uri="{BB962C8B-B14F-4D97-AF65-F5344CB8AC3E}">
        <p14:creationId xmlns:p14="http://schemas.microsoft.com/office/powerpoint/2010/main" val="7575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3867-B394-03A2-A736-A1011F5627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566950-E6BB-E0CF-3BA6-B22953B6B46F}"/>
              </a:ext>
            </a:extLst>
          </p:cNvPr>
          <p:cNvPicPr>
            <a:picLocks noChangeAspect="1"/>
          </p:cNvPicPr>
          <p:nvPr/>
        </p:nvPicPr>
        <p:blipFill>
          <a:blip r:embed="rId2"/>
          <a:stretch>
            <a:fillRect/>
          </a:stretch>
        </p:blipFill>
        <p:spPr>
          <a:xfrm>
            <a:off x="258507" y="1500027"/>
            <a:ext cx="8317814" cy="5196607"/>
          </a:xfrm>
          <a:prstGeom prst="rect">
            <a:avLst/>
          </a:prstGeom>
        </p:spPr>
      </p:pic>
      <p:pic>
        <p:nvPicPr>
          <p:cNvPr id="2" name="Picture 1">
            <a:extLst>
              <a:ext uri="{FF2B5EF4-FFF2-40B4-BE49-F238E27FC236}">
                <a16:creationId xmlns:a16="http://schemas.microsoft.com/office/drawing/2014/main" id="{F364F695-22DF-6274-FBD0-393EC185BE51}"/>
              </a:ext>
            </a:extLst>
          </p:cNvPr>
          <p:cNvPicPr>
            <a:picLocks noChangeAspect="1"/>
          </p:cNvPicPr>
          <p:nvPr/>
        </p:nvPicPr>
        <p:blipFill>
          <a:blip r:embed="rId3"/>
          <a:stretch>
            <a:fillRect/>
          </a:stretch>
        </p:blipFill>
        <p:spPr>
          <a:xfrm>
            <a:off x="8062182" y="1587434"/>
            <a:ext cx="3307299" cy="3307299"/>
          </a:xfrm>
          <a:prstGeom prst="rect">
            <a:avLst/>
          </a:prstGeom>
        </p:spPr>
      </p:pic>
    </p:spTree>
    <p:extLst>
      <p:ext uri="{BB962C8B-B14F-4D97-AF65-F5344CB8AC3E}">
        <p14:creationId xmlns:p14="http://schemas.microsoft.com/office/powerpoint/2010/main" val="894875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8EE84-6449-CD57-5FF7-526C02F838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F6FCBB-5B0E-CE9D-7C6B-587AA5481AFE}"/>
              </a:ext>
            </a:extLst>
          </p:cNvPr>
          <p:cNvPicPr>
            <a:picLocks noChangeAspect="1"/>
          </p:cNvPicPr>
          <p:nvPr/>
        </p:nvPicPr>
        <p:blipFill>
          <a:blip r:embed="rId2"/>
          <a:stretch>
            <a:fillRect/>
          </a:stretch>
        </p:blipFill>
        <p:spPr>
          <a:xfrm>
            <a:off x="5021015" y="-82828"/>
            <a:ext cx="2286000" cy="2286000"/>
          </a:xfrm>
          <a:prstGeom prst="rect">
            <a:avLst/>
          </a:prstGeom>
        </p:spPr>
      </p:pic>
      <p:pic>
        <p:nvPicPr>
          <p:cNvPr id="5" name="Picture 4">
            <a:extLst>
              <a:ext uri="{FF2B5EF4-FFF2-40B4-BE49-F238E27FC236}">
                <a16:creationId xmlns:a16="http://schemas.microsoft.com/office/drawing/2014/main" id="{04EC4317-A210-EDD6-439C-E0A128539B71}"/>
              </a:ext>
            </a:extLst>
          </p:cNvPr>
          <p:cNvPicPr>
            <a:picLocks noChangeAspect="1"/>
          </p:cNvPicPr>
          <p:nvPr/>
        </p:nvPicPr>
        <p:blipFill>
          <a:blip r:embed="rId3"/>
          <a:stretch>
            <a:fillRect/>
          </a:stretch>
        </p:blipFill>
        <p:spPr>
          <a:xfrm>
            <a:off x="1349682" y="2231450"/>
            <a:ext cx="9628666" cy="4626550"/>
          </a:xfrm>
          <a:prstGeom prst="rect">
            <a:avLst/>
          </a:prstGeom>
        </p:spPr>
      </p:pic>
    </p:spTree>
    <p:extLst>
      <p:ext uri="{BB962C8B-B14F-4D97-AF65-F5344CB8AC3E}">
        <p14:creationId xmlns:p14="http://schemas.microsoft.com/office/powerpoint/2010/main" val="752820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45202-FE4B-1626-6426-DCAD4585A1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FD074E-CD3A-E938-337A-97F1405B147C}"/>
              </a:ext>
            </a:extLst>
          </p:cNvPr>
          <p:cNvPicPr>
            <a:picLocks noChangeAspect="1"/>
          </p:cNvPicPr>
          <p:nvPr/>
        </p:nvPicPr>
        <p:blipFill>
          <a:blip r:embed="rId2"/>
          <a:stretch>
            <a:fillRect/>
          </a:stretch>
        </p:blipFill>
        <p:spPr>
          <a:xfrm>
            <a:off x="313764" y="480060"/>
            <a:ext cx="11564472" cy="5897880"/>
          </a:xfrm>
          <a:prstGeom prst="rect">
            <a:avLst/>
          </a:prstGeom>
        </p:spPr>
      </p:pic>
      <p:sp>
        <p:nvSpPr>
          <p:cNvPr id="2" name="TextBox 1">
            <a:extLst>
              <a:ext uri="{FF2B5EF4-FFF2-40B4-BE49-F238E27FC236}">
                <a16:creationId xmlns:a16="http://schemas.microsoft.com/office/drawing/2014/main" id="{ED842243-4206-BDBD-5032-1763456C2387}"/>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1965765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7B6491-B26F-E21F-7CFB-CCF63AF616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6B431F3-4548-3B32-E1CD-22DA615EF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D43AB95-5856-B0E0-FC6C-91C6C855A013}"/>
              </a:ext>
            </a:extLst>
          </p:cNvPr>
          <p:cNvPicPr>
            <a:picLocks noChangeAspect="1"/>
          </p:cNvPicPr>
          <p:nvPr/>
        </p:nvPicPr>
        <p:blipFill>
          <a:blip r:embed="rId2"/>
          <a:stretch>
            <a:fillRect/>
          </a:stretch>
        </p:blipFill>
        <p:spPr>
          <a:xfrm>
            <a:off x="-2380129" y="-67235"/>
            <a:ext cx="17405222" cy="6858000"/>
          </a:xfrm>
          <a:prstGeom prst="rect">
            <a:avLst/>
          </a:prstGeom>
        </p:spPr>
      </p:pic>
    </p:spTree>
    <p:extLst>
      <p:ext uri="{BB962C8B-B14F-4D97-AF65-F5344CB8AC3E}">
        <p14:creationId xmlns:p14="http://schemas.microsoft.com/office/powerpoint/2010/main" val="36510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3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009785-E212-6972-62A8-3AEC51498C43}"/>
              </a:ext>
            </a:extLst>
          </p:cNvPr>
          <p:cNvPicPr>
            <a:picLocks noChangeAspect="1"/>
          </p:cNvPicPr>
          <p:nvPr/>
        </p:nvPicPr>
        <p:blipFill>
          <a:blip r:embed="rId2"/>
          <a:stretch>
            <a:fillRect/>
          </a:stretch>
        </p:blipFill>
        <p:spPr>
          <a:xfrm>
            <a:off x="643467" y="1329775"/>
            <a:ext cx="10905066" cy="4198450"/>
          </a:xfrm>
          <a:prstGeom prst="rect">
            <a:avLst/>
          </a:prstGeom>
        </p:spPr>
      </p:pic>
    </p:spTree>
    <p:extLst>
      <p:ext uri="{BB962C8B-B14F-4D97-AF65-F5344CB8AC3E}">
        <p14:creationId xmlns:p14="http://schemas.microsoft.com/office/powerpoint/2010/main" val="743322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01884-803F-3C28-5CA8-7C60AC35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D5AA3-D1CD-EECA-D352-20757FEFCFB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B83B7E0-37DA-AF0A-2CAB-A13443DE55B0}"/>
              </a:ext>
            </a:extLst>
          </p:cNvPr>
          <p:cNvPicPr>
            <a:picLocks noChangeAspect="1"/>
          </p:cNvPicPr>
          <p:nvPr/>
        </p:nvPicPr>
        <p:blipFill>
          <a:blip r:embed="rId2"/>
          <a:stretch>
            <a:fillRect/>
          </a:stretch>
        </p:blipFill>
        <p:spPr>
          <a:xfrm>
            <a:off x="-1465729" y="-33334"/>
            <a:ext cx="14951496" cy="6924668"/>
          </a:xfrm>
          <a:prstGeom prst="rect">
            <a:avLst/>
          </a:prstGeom>
        </p:spPr>
      </p:pic>
    </p:spTree>
    <p:extLst>
      <p:ext uri="{BB962C8B-B14F-4D97-AF65-F5344CB8AC3E}">
        <p14:creationId xmlns:p14="http://schemas.microsoft.com/office/powerpoint/2010/main" val="2580022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2FFBF-6C6D-65FE-F6EE-62AF9BC6F94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FEACFAB-32B6-618F-2CA6-B4279F805454}"/>
              </a:ext>
            </a:extLst>
          </p:cNvPr>
          <p:cNvPicPr>
            <a:picLocks noChangeAspect="1"/>
          </p:cNvPicPr>
          <p:nvPr/>
        </p:nvPicPr>
        <p:blipFill>
          <a:blip r:embed="rId2"/>
          <a:stretch>
            <a:fillRect/>
          </a:stretch>
        </p:blipFill>
        <p:spPr>
          <a:xfrm>
            <a:off x="1454352" y="2225833"/>
            <a:ext cx="9468971" cy="4532056"/>
          </a:xfrm>
          <a:prstGeom prst="rect">
            <a:avLst/>
          </a:prstGeom>
        </p:spPr>
      </p:pic>
      <p:pic>
        <p:nvPicPr>
          <p:cNvPr id="9" name="Picture 8" descr="A purple heart with text on a black background&#10;&#10;AI-generated content may be incorrect.">
            <a:extLst>
              <a:ext uri="{FF2B5EF4-FFF2-40B4-BE49-F238E27FC236}">
                <a16:creationId xmlns:a16="http://schemas.microsoft.com/office/drawing/2014/main" id="{DCC386C9-540B-9118-890F-83CFDDEDCB3F}"/>
              </a:ext>
            </a:extLst>
          </p:cNvPr>
          <p:cNvPicPr>
            <a:picLocks noChangeAspect="1"/>
          </p:cNvPicPr>
          <p:nvPr/>
        </p:nvPicPr>
        <p:blipFill>
          <a:blip r:embed="rId3"/>
          <a:stretch>
            <a:fillRect/>
          </a:stretch>
        </p:blipFill>
        <p:spPr>
          <a:xfrm>
            <a:off x="4773365" y="-114207"/>
            <a:ext cx="2830947" cy="2830947"/>
          </a:xfrm>
          <a:prstGeom prst="rect">
            <a:avLst/>
          </a:prstGeom>
        </p:spPr>
      </p:pic>
    </p:spTree>
    <p:extLst>
      <p:ext uri="{BB962C8B-B14F-4D97-AF65-F5344CB8AC3E}">
        <p14:creationId xmlns:p14="http://schemas.microsoft.com/office/powerpoint/2010/main" val="3506680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82E4-0D90-4AF6-F7BA-51177B27825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4C18EAF-6485-9B83-D511-D4F2DCA97554}"/>
              </a:ext>
            </a:extLst>
          </p:cNvPr>
          <p:cNvPicPr>
            <a:picLocks noChangeAspect="1"/>
          </p:cNvPicPr>
          <p:nvPr/>
        </p:nvPicPr>
        <p:blipFill>
          <a:blip r:embed="rId2"/>
          <a:stretch>
            <a:fillRect/>
          </a:stretch>
        </p:blipFill>
        <p:spPr>
          <a:xfrm>
            <a:off x="0" y="2160536"/>
            <a:ext cx="12192000" cy="4338153"/>
          </a:xfrm>
          <a:prstGeom prst="rect">
            <a:avLst/>
          </a:prstGeom>
        </p:spPr>
      </p:pic>
      <p:pic>
        <p:nvPicPr>
          <p:cNvPr id="9" name="Picture 8" descr="A purple heart with text on a black background&#10;&#10;AI-generated content may be incorrect.">
            <a:extLst>
              <a:ext uri="{FF2B5EF4-FFF2-40B4-BE49-F238E27FC236}">
                <a16:creationId xmlns:a16="http://schemas.microsoft.com/office/drawing/2014/main" id="{152F9D3D-6659-30FD-072C-890D71EA9C74}"/>
              </a:ext>
            </a:extLst>
          </p:cNvPr>
          <p:cNvPicPr>
            <a:picLocks noChangeAspect="1"/>
          </p:cNvPicPr>
          <p:nvPr/>
        </p:nvPicPr>
        <p:blipFill>
          <a:blip r:embed="rId3"/>
          <a:stretch>
            <a:fillRect/>
          </a:stretch>
        </p:blipFill>
        <p:spPr>
          <a:xfrm>
            <a:off x="4773365" y="-114207"/>
            <a:ext cx="2830947" cy="2830947"/>
          </a:xfrm>
          <a:prstGeom prst="rect">
            <a:avLst/>
          </a:prstGeom>
        </p:spPr>
      </p:pic>
    </p:spTree>
    <p:extLst>
      <p:ext uri="{BB962C8B-B14F-4D97-AF65-F5344CB8AC3E}">
        <p14:creationId xmlns:p14="http://schemas.microsoft.com/office/powerpoint/2010/main" val="592504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E73C-AAED-F1D1-86BB-0B5E1D14456F}"/>
            </a:ext>
          </a:extLst>
        </p:cNvPr>
        <p:cNvGrpSpPr/>
        <p:nvPr/>
      </p:nvGrpSpPr>
      <p:grpSpPr>
        <a:xfrm>
          <a:off x="0" y="0"/>
          <a:ext cx="0" cy="0"/>
          <a:chOff x="0" y="0"/>
          <a:chExt cx="0" cy="0"/>
        </a:xfrm>
      </p:grpSpPr>
      <p:pic>
        <p:nvPicPr>
          <p:cNvPr id="4" name="Picture 3" descr="A purple heart with text on a black background&#10;&#10;AI-generated content may be incorrect.">
            <a:extLst>
              <a:ext uri="{FF2B5EF4-FFF2-40B4-BE49-F238E27FC236}">
                <a16:creationId xmlns:a16="http://schemas.microsoft.com/office/drawing/2014/main" id="{96CF336E-A18D-47E8-8CD5-F98E4EC079DA}"/>
              </a:ext>
            </a:extLst>
          </p:cNvPr>
          <p:cNvPicPr>
            <a:picLocks noChangeAspect="1"/>
          </p:cNvPicPr>
          <p:nvPr/>
        </p:nvPicPr>
        <p:blipFill>
          <a:blip r:embed="rId3"/>
          <a:stretch>
            <a:fillRect/>
          </a:stretch>
        </p:blipFill>
        <p:spPr>
          <a:xfrm>
            <a:off x="940953" y="1552965"/>
            <a:ext cx="3752070" cy="3752070"/>
          </a:xfrm>
          <a:prstGeom prst="rect">
            <a:avLst/>
          </a:prstGeom>
        </p:spPr>
      </p:pic>
      <p:pic>
        <p:nvPicPr>
          <p:cNvPr id="7" name="Picture 6">
            <a:extLst>
              <a:ext uri="{FF2B5EF4-FFF2-40B4-BE49-F238E27FC236}">
                <a16:creationId xmlns:a16="http://schemas.microsoft.com/office/drawing/2014/main" id="{702CE80B-20AA-F605-3F80-A14C7F20683E}"/>
              </a:ext>
            </a:extLst>
          </p:cNvPr>
          <p:cNvPicPr>
            <a:picLocks noChangeAspect="1"/>
          </p:cNvPicPr>
          <p:nvPr/>
        </p:nvPicPr>
        <p:blipFill>
          <a:blip r:embed="rId4"/>
          <a:stretch>
            <a:fillRect/>
          </a:stretch>
        </p:blipFill>
        <p:spPr>
          <a:xfrm>
            <a:off x="5162525" y="193455"/>
            <a:ext cx="6746368" cy="6288027"/>
          </a:xfrm>
          <a:prstGeom prst="rect">
            <a:avLst/>
          </a:prstGeom>
        </p:spPr>
      </p:pic>
    </p:spTree>
    <p:extLst>
      <p:ext uri="{BB962C8B-B14F-4D97-AF65-F5344CB8AC3E}">
        <p14:creationId xmlns:p14="http://schemas.microsoft.com/office/powerpoint/2010/main" val="3693908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A854-B06F-926F-4FC6-06A2BE4EFE83}"/>
            </a:ext>
          </a:extLst>
        </p:cNvPr>
        <p:cNvGrpSpPr/>
        <p:nvPr/>
      </p:nvGrpSpPr>
      <p:grpSpPr>
        <a:xfrm>
          <a:off x="0" y="0"/>
          <a:ext cx="0" cy="0"/>
          <a:chOff x="0" y="0"/>
          <a:chExt cx="0" cy="0"/>
        </a:xfrm>
      </p:grpSpPr>
      <p:pic>
        <p:nvPicPr>
          <p:cNvPr id="2" name="Picture 1" descr="A purple heart with text on a black background&#10;&#10;AI-generated content may be incorrect.">
            <a:extLst>
              <a:ext uri="{FF2B5EF4-FFF2-40B4-BE49-F238E27FC236}">
                <a16:creationId xmlns:a16="http://schemas.microsoft.com/office/drawing/2014/main" id="{852D93F6-333B-7338-D77A-A13089367E74}"/>
              </a:ext>
            </a:extLst>
          </p:cNvPr>
          <p:cNvPicPr>
            <a:picLocks noChangeAspect="1"/>
          </p:cNvPicPr>
          <p:nvPr/>
        </p:nvPicPr>
        <p:blipFill>
          <a:blip r:embed="rId2"/>
          <a:stretch>
            <a:fillRect/>
          </a:stretch>
        </p:blipFill>
        <p:spPr>
          <a:xfrm>
            <a:off x="7926700" y="1552965"/>
            <a:ext cx="3752070" cy="3752070"/>
          </a:xfrm>
          <a:prstGeom prst="rect">
            <a:avLst/>
          </a:prstGeom>
        </p:spPr>
      </p:pic>
      <p:pic>
        <p:nvPicPr>
          <p:cNvPr id="6" name="Picture 5">
            <a:extLst>
              <a:ext uri="{FF2B5EF4-FFF2-40B4-BE49-F238E27FC236}">
                <a16:creationId xmlns:a16="http://schemas.microsoft.com/office/drawing/2014/main" id="{D2BA5D3C-1E99-9928-4B49-2B1F5E6313E6}"/>
              </a:ext>
            </a:extLst>
          </p:cNvPr>
          <p:cNvPicPr>
            <a:picLocks noChangeAspect="1"/>
          </p:cNvPicPr>
          <p:nvPr/>
        </p:nvPicPr>
        <p:blipFill>
          <a:blip r:embed="rId3"/>
          <a:stretch>
            <a:fillRect/>
          </a:stretch>
        </p:blipFill>
        <p:spPr>
          <a:xfrm>
            <a:off x="679485" y="1061042"/>
            <a:ext cx="6796032" cy="6313534"/>
          </a:xfrm>
          <a:prstGeom prst="rect">
            <a:avLst/>
          </a:prstGeom>
        </p:spPr>
      </p:pic>
    </p:spTree>
    <p:extLst>
      <p:ext uri="{BB962C8B-B14F-4D97-AF65-F5344CB8AC3E}">
        <p14:creationId xmlns:p14="http://schemas.microsoft.com/office/powerpoint/2010/main" val="269515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8CF7C-FDB5-3C2A-7B8F-295BD366757D}"/>
            </a:ext>
          </a:extLst>
        </p:cNvPr>
        <p:cNvGrpSpPr/>
        <p:nvPr/>
      </p:nvGrpSpPr>
      <p:grpSpPr>
        <a:xfrm>
          <a:off x="0" y="0"/>
          <a:ext cx="0" cy="0"/>
          <a:chOff x="0" y="0"/>
          <a:chExt cx="0" cy="0"/>
        </a:xfrm>
      </p:grpSpPr>
      <p:pic>
        <p:nvPicPr>
          <p:cNvPr id="3" name="Picture 2" descr="A purple heart with text on a black background&#10;&#10;AI-generated content may be incorrect.">
            <a:extLst>
              <a:ext uri="{FF2B5EF4-FFF2-40B4-BE49-F238E27FC236}">
                <a16:creationId xmlns:a16="http://schemas.microsoft.com/office/drawing/2014/main" id="{4D098C40-1A4E-CF41-46E9-54FC45056477}"/>
              </a:ext>
            </a:extLst>
          </p:cNvPr>
          <p:cNvPicPr>
            <a:picLocks noChangeAspect="1"/>
          </p:cNvPicPr>
          <p:nvPr/>
        </p:nvPicPr>
        <p:blipFill>
          <a:blip r:embed="rId2"/>
          <a:stretch>
            <a:fillRect/>
          </a:stretch>
        </p:blipFill>
        <p:spPr>
          <a:xfrm>
            <a:off x="940953" y="1552965"/>
            <a:ext cx="3752070" cy="3752070"/>
          </a:xfrm>
          <a:prstGeom prst="rect">
            <a:avLst/>
          </a:prstGeom>
        </p:spPr>
      </p:pic>
      <p:pic>
        <p:nvPicPr>
          <p:cNvPr id="7" name="Picture 6">
            <a:extLst>
              <a:ext uri="{FF2B5EF4-FFF2-40B4-BE49-F238E27FC236}">
                <a16:creationId xmlns:a16="http://schemas.microsoft.com/office/drawing/2014/main" id="{5A48FF74-D514-C831-C84F-E00F4C420A43}"/>
              </a:ext>
            </a:extLst>
          </p:cNvPr>
          <p:cNvPicPr>
            <a:picLocks noChangeAspect="1"/>
          </p:cNvPicPr>
          <p:nvPr/>
        </p:nvPicPr>
        <p:blipFill>
          <a:blip r:embed="rId3"/>
          <a:stretch>
            <a:fillRect/>
          </a:stretch>
        </p:blipFill>
        <p:spPr>
          <a:xfrm>
            <a:off x="5003021" y="1134526"/>
            <a:ext cx="7373865" cy="4588944"/>
          </a:xfrm>
          <a:prstGeom prst="rect">
            <a:avLst/>
          </a:prstGeom>
        </p:spPr>
      </p:pic>
    </p:spTree>
    <p:extLst>
      <p:ext uri="{BB962C8B-B14F-4D97-AF65-F5344CB8AC3E}">
        <p14:creationId xmlns:p14="http://schemas.microsoft.com/office/powerpoint/2010/main" val="1877387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DC353-EA43-EFC2-9FA7-FB3B308082D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EFD40D4-07E7-07F0-0CA4-150D2A19E11C}"/>
              </a:ext>
            </a:extLst>
          </p:cNvPr>
          <p:cNvPicPr>
            <a:picLocks noChangeAspect="1"/>
          </p:cNvPicPr>
          <p:nvPr/>
        </p:nvPicPr>
        <p:blipFill>
          <a:blip r:embed="rId2"/>
          <a:stretch>
            <a:fillRect/>
          </a:stretch>
        </p:blipFill>
        <p:spPr>
          <a:xfrm>
            <a:off x="53010" y="1592149"/>
            <a:ext cx="8424582" cy="5265851"/>
          </a:xfrm>
          <a:prstGeom prst="rect">
            <a:avLst/>
          </a:prstGeom>
        </p:spPr>
      </p:pic>
      <p:pic>
        <p:nvPicPr>
          <p:cNvPr id="5" name="Picture 4" descr="A purple heart with text on a black background&#10;&#10;AI-generated content may be incorrect.">
            <a:extLst>
              <a:ext uri="{FF2B5EF4-FFF2-40B4-BE49-F238E27FC236}">
                <a16:creationId xmlns:a16="http://schemas.microsoft.com/office/drawing/2014/main" id="{8C0BAF8D-6F9F-C33B-C79A-1581B555E1EB}"/>
              </a:ext>
            </a:extLst>
          </p:cNvPr>
          <p:cNvPicPr>
            <a:picLocks noChangeAspect="1"/>
          </p:cNvPicPr>
          <p:nvPr/>
        </p:nvPicPr>
        <p:blipFill>
          <a:blip r:embed="rId3"/>
          <a:stretch>
            <a:fillRect/>
          </a:stretch>
        </p:blipFill>
        <p:spPr>
          <a:xfrm>
            <a:off x="7926700" y="1552965"/>
            <a:ext cx="3752070" cy="3752070"/>
          </a:xfrm>
          <a:prstGeom prst="rect">
            <a:avLst/>
          </a:prstGeom>
        </p:spPr>
      </p:pic>
    </p:spTree>
    <p:extLst>
      <p:ext uri="{BB962C8B-B14F-4D97-AF65-F5344CB8AC3E}">
        <p14:creationId xmlns:p14="http://schemas.microsoft.com/office/powerpoint/2010/main" val="4263822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BF2F9-4194-1416-F831-8D509133D95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35312BA-342C-4487-BFCE-837395DC009C}"/>
              </a:ext>
            </a:extLst>
          </p:cNvPr>
          <p:cNvPicPr>
            <a:picLocks noChangeAspect="1"/>
          </p:cNvPicPr>
          <p:nvPr/>
        </p:nvPicPr>
        <p:blipFill>
          <a:blip r:embed="rId2"/>
          <a:stretch>
            <a:fillRect/>
          </a:stretch>
        </p:blipFill>
        <p:spPr>
          <a:xfrm>
            <a:off x="518892" y="2868366"/>
            <a:ext cx="11412070" cy="2830947"/>
          </a:xfrm>
          <a:prstGeom prst="rect">
            <a:avLst/>
          </a:prstGeom>
        </p:spPr>
      </p:pic>
      <p:pic>
        <p:nvPicPr>
          <p:cNvPr id="8" name="Picture 7" descr="A purple heart with text on a black background&#10;&#10;AI-generated content may be incorrect.">
            <a:extLst>
              <a:ext uri="{FF2B5EF4-FFF2-40B4-BE49-F238E27FC236}">
                <a16:creationId xmlns:a16="http://schemas.microsoft.com/office/drawing/2014/main" id="{510FAB5B-266E-96AD-0945-0C6A5A817908}"/>
              </a:ext>
            </a:extLst>
          </p:cNvPr>
          <p:cNvPicPr>
            <a:picLocks noChangeAspect="1"/>
          </p:cNvPicPr>
          <p:nvPr/>
        </p:nvPicPr>
        <p:blipFill>
          <a:blip r:embed="rId3"/>
          <a:stretch>
            <a:fillRect/>
          </a:stretch>
        </p:blipFill>
        <p:spPr>
          <a:xfrm>
            <a:off x="4773365" y="-114207"/>
            <a:ext cx="2830947" cy="2830947"/>
          </a:xfrm>
          <a:prstGeom prst="rect">
            <a:avLst/>
          </a:prstGeom>
        </p:spPr>
      </p:pic>
    </p:spTree>
    <p:extLst>
      <p:ext uri="{BB962C8B-B14F-4D97-AF65-F5344CB8AC3E}">
        <p14:creationId xmlns:p14="http://schemas.microsoft.com/office/powerpoint/2010/main" val="2291716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F11E3-A442-AE8A-A23A-C19A227CF23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889DFE6-5938-AA2B-B22C-F9C4062C6641}"/>
              </a:ext>
            </a:extLst>
          </p:cNvPr>
          <p:cNvPicPr>
            <a:picLocks noChangeAspect="1"/>
          </p:cNvPicPr>
          <p:nvPr/>
        </p:nvPicPr>
        <p:blipFill>
          <a:blip r:embed="rId2"/>
          <a:stretch>
            <a:fillRect/>
          </a:stretch>
        </p:blipFill>
        <p:spPr>
          <a:xfrm>
            <a:off x="469751" y="1006865"/>
            <a:ext cx="11245237" cy="4844270"/>
          </a:xfrm>
          <a:prstGeom prst="rect">
            <a:avLst/>
          </a:prstGeom>
        </p:spPr>
      </p:pic>
      <p:pic>
        <p:nvPicPr>
          <p:cNvPr id="3" name="Picture 2">
            <a:extLst>
              <a:ext uri="{FF2B5EF4-FFF2-40B4-BE49-F238E27FC236}">
                <a16:creationId xmlns:a16="http://schemas.microsoft.com/office/drawing/2014/main" id="{11830B89-36FF-EDD5-D806-0EF48BD4C83A}"/>
              </a:ext>
            </a:extLst>
          </p:cNvPr>
          <p:cNvPicPr>
            <a:picLocks noChangeAspect="1"/>
          </p:cNvPicPr>
          <p:nvPr/>
        </p:nvPicPr>
        <p:blipFill>
          <a:blip r:embed="rId3"/>
          <a:stretch>
            <a:fillRect/>
          </a:stretch>
        </p:blipFill>
        <p:spPr>
          <a:xfrm>
            <a:off x="8193985" y="2430293"/>
            <a:ext cx="3226288" cy="3733795"/>
          </a:xfrm>
          <a:prstGeom prst="rect">
            <a:avLst/>
          </a:prstGeom>
        </p:spPr>
      </p:pic>
      <p:pic>
        <p:nvPicPr>
          <p:cNvPr id="6" name="Picture 5">
            <a:extLst>
              <a:ext uri="{FF2B5EF4-FFF2-40B4-BE49-F238E27FC236}">
                <a16:creationId xmlns:a16="http://schemas.microsoft.com/office/drawing/2014/main" id="{62DD43B8-181D-C4F0-6FB0-F73D22C82657}"/>
              </a:ext>
            </a:extLst>
          </p:cNvPr>
          <p:cNvPicPr>
            <a:picLocks noChangeAspect="1"/>
          </p:cNvPicPr>
          <p:nvPr/>
        </p:nvPicPr>
        <p:blipFill>
          <a:blip r:embed="rId4"/>
          <a:stretch>
            <a:fillRect/>
          </a:stretch>
        </p:blipFill>
        <p:spPr>
          <a:xfrm>
            <a:off x="708962" y="2385722"/>
            <a:ext cx="3336162" cy="3832482"/>
          </a:xfrm>
          <a:prstGeom prst="rect">
            <a:avLst/>
          </a:prstGeom>
        </p:spPr>
      </p:pic>
      <p:pic>
        <p:nvPicPr>
          <p:cNvPr id="12" name="Picture 11">
            <a:extLst>
              <a:ext uri="{FF2B5EF4-FFF2-40B4-BE49-F238E27FC236}">
                <a16:creationId xmlns:a16="http://schemas.microsoft.com/office/drawing/2014/main" id="{0F8380CB-09ED-9E3E-89CF-D7C66E88042E}"/>
              </a:ext>
            </a:extLst>
          </p:cNvPr>
          <p:cNvPicPr>
            <a:picLocks noChangeAspect="1"/>
          </p:cNvPicPr>
          <p:nvPr/>
        </p:nvPicPr>
        <p:blipFill>
          <a:blip r:embed="rId5"/>
          <a:stretch>
            <a:fillRect/>
          </a:stretch>
        </p:blipFill>
        <p:spPr>
          <a:xfrm>
            <a:off x="4475027" y="2430292"/>
            <a:ext cx="3289055" cy="3751001"/>
          </a:xfrm>
          <a:prstGeom prst="rect">
            <a:avLst/>
          </a:prstGeom>
        </p:spPr>
      </p:pic>
      <p:sp>
        <p:nvSpPr>
          <p:cNvPr id="2" name="TextBox 1">
            <a:extLst>
              <a:ext uri="{FF2B5EF4-FFF2-40B4-BE49-F238E27FC236}">
                <a16:creationId xmlns:a16="http://schemas.microsoft.com/office/drawing/2014/main" id="{D43B5FC9-7B2B-4065-F558-72FF8FA797C9}"/>
              </a:ext>
            </a:extLst>
          </p:cNvPr>
          <p:cNvSpPr txBox="1"/>
          <p:nvPr/>
        </p:nvSpPr>
        <p:spPr>
          <a:xfrm>
            <a:off x="3075709" y="6479470"/>
            <a:ext cx="10503724" cy="276999"/>
          </a:xfrm>
          <a:prstGeom prst="rect">
            <a:avLst/>
          </a:prstGeom>
          <a:noFill/>
        </p:spPr>
        <p:txBody>
          <a:bodyPr wrap="square" rtlCol="0">
            <a:spAutoFit/>
          </a:bodyPr>
          <a:lstStyle/>
          <a:p>
            <a:r>
              <a:rPr lang="en-US" sz="1200" dirty="0"/>
              <a:t>The Do, Think, Feel Framework was adapted from the 7 Life Languages https://www.lifelanguages.com/</a:t>
            </a:r>
          </a:p>
        </p:txBody>
      </p:sp>
    </p:spTree>
    <p:extLst>
      <p:ext uri="{BB962C8B-B14F-4D97-AF65-F5344CB8AC3E}">
        <p14:creationId xmlns:p14="http://schemas.microsoft.com/office/powerpoint/2010/main" val="270560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15ADEA-AF2E-AA48-F675-B928A3BE0D4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A014E14-68B9-31AF-97B0-F9545DBEE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1A2325D-9F5A-76A3-BF90-DC5BAB8D71CE}"/>
              </a:ext>
            </a:extLst>
          </p:cNvPr>
          <p:cNvPicPr>
            <a:picLocks noChangeAspect="1"/>
          </p:cNvPicPr>
          <p:nvPr/>
        </p:nvPicPr>
        <p:blipFill>
          <a:blip r:embed="rId2"/>
          <a:stretch>
            <a:fillRect/>
          </a:stretch>
        </p:blipFill>
        <p:spPr>
          <a:xfrm>
            <a:off x="-626645" y="0"/>
            <a:ext cx="13445290" cy="6858000"/>
          </a:xfrm>
          <a:prstGeom prst="rect">
            <a:avLst/>
          </a:prstGeom>
        </p:spPr>
      </p:pic>
    </p:spTree>
    <p:extLst>
      <p:ext uri="{BB962C8B-B14F-4D97-AF65-F5344CB8AC3E}">
        <p14:creationId xmlns:p14="http://schemas.microsoft.com/office/powerpoint/2010/main" val="3256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28"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29"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0"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1"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2"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3"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4"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5"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6"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7"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8"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39"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grpSp>
        <p:nvGrpSpPr>
          <p:cNvPr id="5141" name="Group 5140">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5142"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3"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4"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5"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6"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7"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8"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49"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50"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51"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52"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53"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5155" name="Rectangle 5154">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57"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5159" name="Rectangle 5158">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122" name="Picture 2" descr="God the Father Painting by Cima da Conegliano - Fine Art America">
            <a:extLst>
              <a:ext uri="{FF2B5EF4-FFF2-40B4-BE49-F238E27FC236}">
                <a16:creationId xmlns:a16="http://schemas.microsoft.com/office/drawing/2014/main" id="{33453798-8A53-2CC5-F435-D2838BD7E4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4" b="1307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61" name="Freeform: Shape 5160">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8609045"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586249">
              <a:alpha val="94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FBE7ED1-755E-D2C5-5895-DE5AA88FF9D9}"/>
              </a:ext>
            </a:extLst>
          </p:cNvPr>
          <p:cNvSpPr>
            <a:spLocks noGrp="1"/>
          </p:cNvSpPr>
          <p:nvPr>
            <p:ph type="title"/>
          </p:nvPr>
        </p:nvSpPr>
        <p:spPr>
          <a:xfrm>
            <a:off x="1083733" y="3889218"/>
            <a:ext cx="6368312" cy="1032094"/>
          </a:xfrm>
        </p:spPr>
        <p:txBody>
          <a:bodyPr vert="horz" lIns="91440" tIns="45720" rIns="91440" bIns="45720" rtlCol="0" anchor="b">
            <a:normAutofit fontScale="90000"/>
          </a:bodyPr>
          <a:lstStyle/>
          <a:p>
            <a:pPr>
              <a:lnSpc>
                <a:spcPct val="90000"/>
              </a:lnSpc>
            </a:pPr>
            <a:r>
              <a:rPr lang="en-US" sz="3200" dirty="0">
                <a:solidFill>
                  <a:srgbClr val="FEFFFF"/>
                </a:solidFill>
              </a:rPr>
              <a:t>Gifts of Father God – Personality-Based Core Motivational Drives</a:t>
            </a:r>
          </a:p>
        </p:txBody>
      </p:sp>
    </p:spTree>
    <p:extLst>
      <p:ext uri="{BB962C8B-B14F-4D97-AF65-F5344CB8AC3E}">
        <p14:creationId xmlns:p14="http://schemas.microsoft.com/office/powerpoint/2010/main" val="22962483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8B1B8-57EE-5D99-C725-ACBCE2275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59FE2-A876-F090-D325-77070EB14DF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01E598-C605-42B6-F05C-51A330A67F1E}"/>
              </a:ext>
            </a:extLst>
          </p:cNvPr>
          <p:cNvPicPr>
            <a:picLocks noChangeAspect="1"/>
          </p:cNvPicPr>
          <p:nvPr/>
        </p:nvPicPr>
        <p:blipFill>
          <a:blip r:embed="rId2"/>
          <a:stretch>
            <a:fillRect/>
          </a:stretch>
        </p:blipFill>
        <p:spPr>
          <a:xfrm>
            <a:off x="-518742" y="0"/>
            <a:ext cx="13229484" cy="6858000"/>
          </a:xfrm>
          <a:prstGeom prst="rect">
            <a:avLst/>
          </a:prstGeom>
        </p:spPr>
      </p:pic>
    </p:spTree>
    <p:extLst>
      <p:ext uri="{BB962C8B-B14F-4D97-AF65-F5344CB8AC3E}">
        <p14:creationId xmlns:p14="http://schemas.microsoft.com/office/powerpoint/2010/main" val="1556681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AC308-B264-9929-0757-D3518511062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4DB358A-AB67-ED11-DBA4-B5EFF22DAED1}"/>
              </a:ext>
            </a:extLst>
          </p:cNvPr>
          <p:cNvPicPr>
            <a:picLocks noChangeAspect="1"/>
          </p:cNvPicPr>
          <p:nvPr/>
        </p:nvPicPr>
        <p:blipFill>
          <a:blip r:embed="rId2"/>
          <a:stretch>
            <a:fillRect/>
          </a:stretch>
        </p:blipFill>
        <p:spPr>
          <a:xfrm>
            <a:off x="1633160" y="2205737"/>
            <a:ext cx="8925679" cy="4275325"/>
          </a:xfrm>
          <a:prstGeom prst="rect">
            <a:avLst/>
          </a:prstGeom>
        </p:spPr>
      </p:pic>
      <p:pic>
        <p:nvPicPr>
          <p:cNvPr id="14" name="Picture 13">
            <a:extLst>
              <a:ext uri="{FF2B5EF4-FFF2-40B4-BE49-F238E27FC236}">
                <a16:creationId xmlns:a16="http://schemas.microsoft.com/office/drawing/2014/main" id="{0034B749-8BDC-8424-7173-0CF966868D97}"/>
              </a:ext>
            </a:extLst>
          </p:cNvPr>
          <p:cNvPicPr>
            <a:picLocks noChangeAspect="1"/>
          </p:cNvPicPr>
          <p:nvPr/>
        </p:nvPicPr>
        <p:blipFill>
          <a:blip r:embed="rId3"/>
          <a:stretch>
            <a:fillRect/>
          </a:stretch>
        </p:blipFill>
        <p:spPr>
          <a:xfrm>
            <a:off x="4942609" y="207819"/>
            <a:ext cx="2306782" cy="2306782"/>
          </a:xfrm>
          <a:prstGeom prst="rect">
            <a:avLst/>
          </a:prstGeom>
        </p:spPr>
      </p:pic>
    </p:spTree>
    <p:extLst>
      <p:ext uri="{BB962C8B-B14F-4D97-AF65-F5344CB8AC3E}">
        <p14:creationId xmlns:p14="http://schemas.microsoft.com/office/powerpoint/2010/main" val="3561973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B236-78A6-7E77-E71F-0624AD8262E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D0DAEA8-9AE4-FF68-32C8-86677463C172}"/>
              </a:ext>
            </a:extLst>
          </p:cNvPr>
          <p:cNvPicPr>
            <a:picLocks noChangeAspect="1"/>
          </p:cNvPicPr>
          <p:nvPr/>
        </p:nvPicPr>
        <p:blipFill>
          <a:blip r:embed="rId2"/>
          <a:stretch>
            <a:fillRect/>
          </a:stretch>
        </p:blipFill>
        <p:spPr>
          <a:xfrm>
            <a:off x="4942609" y="207819"/>
            <a:ext cx="2306782" cy="2306782"/>
          </a:xfrm>
          <a:prstGeom prst="rect">
            <a:avLst/>
          </a:prstGeom>
        </p:spPr>
      </p:pic>
      <p:pic>
        <p:nvPicPr>
          <p:cNvPr id="7" name="Picture 6">
            <a:extLst>
              <a:ext uri="{FF2B5EF4-FFF2-40B4-BE49-F238E27FC236}">
                <a16:creationId xmlns:a16="http://schemas.microsoft.com/office/drawing/2014/main" id="{5E14F8D4-1D59-0445-46A3-82880F071FFC}"/>
              </a:ext>
            </a:extLst>
          </p:cNvPr>
          <p:cNvPicPr>
            <a:picLocks noChangeAspect="1"/>
          </p:cNvPicPr>
          <p:nvPr/>
        </p:nvPicPr>
        <p:blipFill>
          <a:blip r:embed="rId3"/>
          <a:stretch>
            <a:fillRect/>
          </a:stretch>
        </p:blipFill>
        <p:spPr>
          <a:xfrm>
            <a:off x="0" y="2770949"/>
            <a:ext cx="12192000" cy="3518974"/>
          </a:xfrm>
          <a:prstGeom prst="rect">
            <a:avLst/>
          </a:prstGeom>
        </p:spPr>
      </p:pic>
    </p:spTree>
    <p:extLst>
      <p:ext uri="{BB962C8B-B14F-4D97-AF65-F5344CB8AC3E}">
        <p14:creationId xmlns:p14="http://schemas.microsoft.com/office/powerpoint/2010/main" val="1452024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54A7-ED7A-BF6B-41F9-C8FE25CD488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8A7AE7E-A252-5F84-B258-1D02C0CA8209}"/>
              </a:ext>
            </a:extLst>
          </p:cNvPr>
          <p:cNvPicPr>
            <a:picLocks noChangeAspect="1"/>
          </p:cNvPicPr>
          <p:nvPr/>
        </p:nvPicPr>
        <p:blipFill>
          <a:blip r:embed="rId3"/>
          <a:stretch>
            <a:fillRect/>
          </a:stretch>
        </p:blipFill>
        <p:spPr>
          <a:xfrm>
            <a:off x="1419410" y="2036619"/>
            <a:ext cx="3054925" cy="3054925"/>
          </a:xfrm>
          <a:prstGeom prst="rect">
            <a:avLst/>
          </a:prstGeom>
        </p:spPr>
      </p:pic>
      <p:pic>
        <p:nvPicPr>
          <p:cNvPr id="5" name="Picture 4">
            <a:extLst>
              <a:ext uri="{FF2B5EF4-FFF2-40B4-BE49-F238E27FC236}">
                <a16:creationId xmlns:a16="http://schemas.microsoft.com/office/drawing/2014/main" id="{4F3E1E2D-7EC3-7BC9-E0FC-89ED891459A9}"/>
              </a:ext>
            </a:extLst>
          </p:cNvPr>
          <p:cNvPicPr>
            <a:picLocks noChangeAspect="1"/>
          </p:cNvPicPr>
          <p:nvPr/>
        </p:nvPicPr>
        <p:blipFill>
          <a:blip r:embed="rId4"/>
          <a:stretch>
            <a:fillRect/>
          </a:stretch>
        </p:blipFill>
        <p:spPr>
          <a:xfrm>
            <a:off x="5473365" y="766548"/>
            <a:ext cx="6115995" cy="5324904"/>
          </a:xfrm>
          <a:prstGeom prst="rect">
            <a:avLst/>
          </a:prstGeom>
        </p:spPr>
      </p:pic>
    </p:spTree>
    <p:extLst>
      <p:ext uri="{BB962C8B-B14F-4D97-AF65-F5344CB8AC3E}">
        <p14:creationId xmlns:p14="http://schemas.microsoft.com/office/powerpoint/2010/main" val="3054829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E649-9596-0B9A-5462-6D2C5C691A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9C797D-94AD-4D12-17A4-1AAD61E94234}"/>
              </a:ext>
            </a:extLst>
          </p:cNvPr>
          <p:cNvPicPr>
            <a:picLocks noChangeAspect="1"/>
          </p:cNvPicPr>
          <p:nvPr/>
        </p:nvPicPr>
        <p:blipFill>
          <a:blip r:embed="rId3"/>
          <a:stretch>
            <a:fillRect/>
          </a:stretch>
        </p:blipFill>
        <p:spPr>
          <a:xfrm>
            <a:off x="8247969" y="1891147"/>
            <a:ext cx="3394363" cy="3394363"/>
          </a:xfrm>
          <a:prstGeom prst="rect">
            <a:avLst/>
          </a:prstGeom>
        </p:spPr>
      </p:pic>
      <p:pic>
        <p:nvPicPr>
          <p:cNvPr id="5" name="Picture 4">
            <a:extLst>
              <a:ext uri="{FF2B5EF4-FFF2-40B4-BE49-F238E27FC236}">
                <a16:creationId xmlns:a16="http://schemas.microsoft.com/office/drawing/2014/main" id="{C9837EA9-8B73-9F2D-B2E6-8540736425D1}"/>
              </a:ext>
            </a:extLst>
          </p:cNvPr>
          <p:cNvPicPr>
            <a:picLocks noChangeAspect="1"/>
          </p:cNvPicPr>
          <p:nvPr/>
        </p:nvPicPr>
        <p:blipFill>
          <a:blip r:embed="rId4"/>
          <a:stretch>
            <a:fillRect/>
          </a:stretch>
        </p:blipFill>
        <p:spPr>
          <a:xfrm>
            <a:off x="549668" y="707951"/>
            <a:ext cx="6730896" cy="5967523"/>
          </a:xfrm>
          <a:prstGeom prst="rect">
            <a:avLst/>
          </a:prstGeom>
        </p:spPr>
      </p:pic>
    </p:spTree>
    <p:extLst>
      <p:ext uri="{BB962C8B-B14F-4D97-AF65-F5344CB8AC3E}">
        <p14:creationId xmlns:p14="http://schemas.microsoft.com/office/powerpoint/2010/main" val="1166075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E86E-BDB1-F39A-79E2-1BF9A4B6B7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950236-5D96-F83D-D696-0FB81771E3BB}"/>
              </a:ext>
            </a:extLst>
          </p:cNvPr>
          <p:cNvPicPr>
            <a:picLocks noChangeAspect="1"/>
          </p:cNvPicPr>
          <p:nvPr/>
        </p:nvPicPr>
        <p:blipFill>
          <a:blip r:embed="rId2"/>
          <a:stretch>
            <a:fillRect/>
          </a:stretch>
        </p:blipFill>
        <p:spPr>
          <a:xfrm>
            <a:off x="1099024" y="1489365"/>
            <a:ext cx="3394363" cy="3394363"/>
          </a:xfrm>
          <a:prstGeom prst="rect">
            <a:avLst/>
          </a:prstGeom>
        </p:spPr>
      </p:pic>
      <p:pic>
        <p:nvPicPr>
          <p:cNvPr id="6" name="Picture 5">
            <a:extLst>
              <a:ext uri="{FF2B5EF4-FFF2-40B4-BE49-F238E27FC236}">
                <a16:creationId xmlns:a16="http://schemas.microsoft.com/office/drawing/2014/main" id="{DD77942C-3CAD-E164-62EF-1F3D7E86208F}"/>
              </a:ext>
            </a:extLst>
          </p:cNvPr>
          <p:cNvPicPr>
            <a:picLocks noChangeAspect="1"/>
          </p:cNvPicPr>
          <p:nvPr/>
        </p:nvPicPr>
        <p:blipFill>
          <a:blip r:embed="rId3"/>
          <a:stretch>
            <a:fillRect/>
          </a:stretch>
        </p:blipFill>
        <p:spPr>
          <a:xfrm>
            <a:off x="5023637" y="1146463"/>
            <a:ext cx="7230708" cy="4565073"/>
          </a:xfrm>
          <a:prstGeom prst="rect">
            <a:avLst/>
          </a:prstGeom>
        </p:spPr>
      </p:pic>
    </p:spTree>
    <p:extLst>
      <p:ext uri="{BB962C8B-B14F-4D97-AF65-F5344CB8AC3E}">
        <p14:creationId xmlns:p14="http://schemas.microsoft.com/office/powerpoint/2010/main" val="559059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357AB-C077-CF9E-75DC-400BD01EC92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7B7AA08-360D-7517-0232-02A737960C55}"/>
              </a:ext>
            </a:extLst>
          </p:cNvPr>
          <p:cNvPicPr>
            <a:picLocks noChangeAspect="1"/>
          </p:cNvPicPr>
          <p:nvPr/>
        </p:nvPicPr>
        <p:blipFill>
          <a:blip r:embed="rId2"/>
          <a:stretch>
            <a:fillRect/>
          </a:stretch>
        </p:blipFill>
        <p:spPr>
          <a:xfrm>
            <a:off x="8247969" y="1891147"/>
            <a:ext cx="3394363" cy="3394363"/>
          </a:xfrm>
          <a:prstGeom prst="rect">
            <a:avLst/>
          </a:prstGeom>
        </p:spPr>
      </p:pic>
      <p:pic>
        <p:nvPicPr>
          <p:cNvPr id="4" name="Picture 3">
            <a:extLst>
              <a:ext uri="{FF2B5EF4-FFF2-40B4-BE49-F238E27FC236}">
                <a16:creationId xmlns:a16="http://schemas.microsoft.com/office/drawing/2014/main" id="{9A132179-D274-AF1F-74ED-AAE4E33DD692}"/>
              </a:ext>
            </a:extLst>
          </p:cNvPr>
          <p:cNvPicPr>
            <a:picLocks noChangeAspect="1"/>
          </p:cNvPicPr>
          <p:nvPr/>
        </p:nvPicPr>
        <p:blipFill>
          <a:blip r:embed="rId3"/>
          <a:stretch>
            <a:fillRect/>
          </a:stretch>
        </p:blipFill>
        <p:spPr>
          <a:xfrm>
            <a:off x="291081" y="1391323"/>
            <a:ext cx="8107962" cy="5092605"/>
          </a:xfrm>
          <a:prstGeom prst="rect">
            <a:avLst/>
          </a:prstGeom>
        </p:spPr>
      </p:pic>
    </p:spTree>
    <p:extLst>
      <p:ext uri="{BB962C8B-B14F-4D97-AF65-F5344CB8AC3E}">
        <p14:creationId xmlns:p14="http://schemas.microsoft.com/office/powerpoint/2010/main" val="2983227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3824-A7A1-F264-1B2C-B2D8C476B12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6CC902F-34E9-68CB-C121-A6BCEFD5F47D}"/>
              </a:ext>
            </a:extLst>
          </p:cNvPr>
          <p:cNvPicPr>
            <a:picLocks noChangeAspect="1"/>
          </p:cNvPicPr>
          <p:nvPr/>
        </p:nvPicPr>
        <p:blipFill>
          <a:blip r:embed="rId2"/>
          <a:stretch>
            <a:fillRect/>
          </a:stretch>
        </p:blipFill>
        <p:spPr>
          <a:xfrm>
            <a:off x="4942609" y="207819"/>
            <a:ext cx="2306782" cy="2306782"/>
          </a:xfrm>
          <a:prstGeom prst="rect">
            <a:avLst/>
          </a:prstGeom>
        </p:spPr>
      </p:pic>
      <p:pic>
        <p:nvPicPr>
          <p:cNvPr id="8" name="Picture 7">
            <a:extLst>
              <a:ext uri="{FF2B5EF4-FFF2-40B4-BE49-F238E27FC236}">
                <a16:creationId xmlns:a16="http://schemas.microsoft.com/office/drawing/2014/main" id="{008B500C-ECE6-AADB-3A37-E4C0E18B836A}"/>
              </a:ext>
            </a:extLst>
          </p:cNvPr>
          <p:cNvPicPr>
            <a:picLocks noChangeAspect="1"/>
          </p:cNvPicPr>
          <p:nvPr/>
        </p:nvPicPr>
        <p:blipFill>
          <a:blip r:embed="rId3"/>
          <a:stretch>
            <a:fillRect/>
          </a:stretch>
        </p:blipFill>
        <p:spPr>
          <a:xfrm>
            <a:off x="178317" y="3301305"/>
            <a:ext cx="11835366" cy="3044076"/>
          </a:xfrm>
          <a:prstGeom prst="rect">
            <a:avLst/>
          </a:prstGeom>
        </p:spPr>
      </p:pic>
    </p:spTree>
    <p:extLst>
      <p:ext uri="{BB962C8B-B14F-4D97-AF65-F5344CB8AC3E}">
        <p14:creationId xmlns:p14="http://schemas.microsoft.com/office/powerpoint/2010/main" val="2808247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EC827-FCA4-1B74-AACE-993485216F4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579E9DE-7FB4-7AA0-CEB5-5309AD7412D5}"/>
              </a:ext>
            </a:extLst>
          </p:cNvPr>
          <p:cNvPicPr>
            <a:picLocks noChangeAspect="1"/>
          </p:cNvPicPr>
          <p:nvPr/>
        </p:nvPicPr>
        <p:blipFill>
          <a:blip r:embed="rId2"/>
          <a:stretch>
            <a:fillRect/>
          </a:stretch>
        </p:blipFill>
        <p:spPr>
          <a:xfrm>
            <a:off x="469751" y="1006865"/>
            <a:ext cx="11245237" cy="4844270"/>
          </a:xfrm>
          <a:prstGeom prst="rect">
            <a:avLst/>
          </a:prstGeom>
        </p:spPr>
      </p:pic>
      <p:pic>
        <p:nvPicPr>
          <p:cNvPr id="3" name="Picture 2">
            <a:extLst>
              <a:ext uri="{FF2B5EF4-FFF2-40B4-BE49-F238E27FC236}">
                <a16:creationId xmlns:a16="http://schemas.microsoft.com/office/drawing/2014/main" id="{A57A6705-7EA3-70C0-B784-3705DE15DE10}"/>
              </a:ext>
            </a:extLst>
          </p:cNvPr>
          <p:cNvPicPr>
            <a:picLocks noChangeAspect="1"/>
          </p:cNvPicPr>
          <p:nvPr/>
        </p:nvPicPr>
        <p:blipFill>
          <a:blip r:embed="rId3"/>
          <a:stretch>
            <a:fillRect/>
          </a:stretch>
        </p:blipFill>
        <p:spPr>
          <a:xfrm>
            <a:off x="8193985" y="2430293"/>
            <a:ext cx="3226288" cy="3733795"/>
          </a:xfrm>
          <a:prstGeom prst="rect">
            <a:avLst/>
          </a:prstGeom>
        </p:spPr>
      </p:pic>
      <p:pic>
        <p:nvPicPr>
          <p:cNvPr id="6" name="Picture 5">
            <a:extLst>
              <a:ext uri="{FF2B5EF4-FFF2-40B4-BE49-F238E27FC236}">
                <a16:creationId xmlns:a16="http://schemas.microsoft.com/office/drawing/2014/main" id="{40538DB8-A583-8CDE-C39B-E45FE1AA58C5}"/>
              </a:ext>
            </a:extLst>
          </p:cNvPr>
          <p:cNvPicPr>
            <a:picLocks noChangeAspect="1"/>
          </p:cNvPicPr>
          <p:nvPr/>
        </p:nvPicPr>
        <p:blipFill>
          <a:blip r:embed="rId4"/>
          <a:stretch>
            <a:fillRect/>
          </a:stretch>
        </p:blipFill>
        <p:spPr>
          <a:xfrm>
            <a:off x="708962" y="2385722"/>
            <a:ext cx="3336162" cy="3832482"/>
          </a:xfrm>
          <a:prstGeom prst="rect">
            <a:avLst/>
          </a:prstGeom>
        </p:spPr>
      </p:pic>
      <p:pic>
        <p:nvPicPr>
          <p:cNvPr id="12" name="Picture 11">
            <a:extLst>
              <a:ext uri="{FF2B5EF4-FFF2-40B4-BE49-F238E27FC236}">
                <a16:creationId xmlns:a16="http://schemas.microsoft.com/office/drawing/2014/main" id="{DCE42868-668F-8F1A-235A-8D9A5ABA553D}"/>
              </a:ext>
            </a:extLst>
          </p:cNvPr>
          <p:cNvPicPr>
            <a:picLocks noChangeAspect="1"/>
          </p:cNvPicPr>
          <p:nvPr/>
        </p:nvPicPr>
        <p:blipFill>
          <a:blip r:embed="rId5"/>
          <a:stretch>
            <a:fillRect/>
          </a:stretch>
        </p:blipFill>
        <p:spPr>
          <a:xfrm>
            <a:off x="4475027" y="2430292"/>
            <a:ext cx="3289055" cy="3751001"/>
          </a:xfrm>
          <a:prstGeom prst="rect">
            <a:avLst/>
          </a:prstGeom>
        </p:spPr>
      </p:pic>
      <p:sp>
        <p:nvSpPr>
          <p:cNvPr id="2" name="TextBox 1">
            <a:extLst>
              <a:ext uri="{FF2B5EF4-FFF2-40B4-BE49-F238E27FC236}">
                <a16:creationId xmlns:a16="http://schemas.microsoft.com/office/drawing/2014/main" id="{0C8E3870-20A7-0888-14C1-8133FA511F6B}"/>
              </a:ext>
            </a:extLst>
          </p:cNvPr>
          <p:cNvSpPr txBox="1"/>
          <p:nvPr/>
        </p:nvSpPr>
        <p:spPr>
          <a:xfrm>
            <a:off x="3075709" y="6479470"/>
            <a:ext cx="1050372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Nova Light"/>
                <a:ea typeface="+mn-ea"/>
                <a:cs typeface="+mn-cs"/>
              </a:rPr>
              <a:t>The Do, Think, Feel Framework was adapted from the 7 Life Languages https://www.lifelanguages.com/</a:t>
            </a:r>
          </a:p>
        </p:txBody>
      </p:sp>
    </p:spTree>
    <p:extLst>
      <p:ext uri="{BB962C8B-B14F-4D97-AF65-F5344CB8AC3E}">
        <p14:creationId xmlns:p14="http://schemas.microsoft.com/office/powerpoint/2010/main" val="174431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5B3943-F056-3ACA-C278-C0FC2D7A007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1BC8512-4449-3F59-5C5C-894654D64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2B3EAA9-662A-8326-7699-1E7C045035DE}"/>
              </a:ext>
            </a:extLst>
          </p:cNvPr>
          <p:cNvPicPr>
            <a:picLocks noChangeAspect="1"/>
          </p:cNvPicPr>
          <p:nvPr/>
        </p:nvPicPr>
        <p:blipFill>
          <a:blip r:embed="rId2"/>
          <a:stretch>
            <a:fillRect/>
          </a:stretch>
        </p:blipFill>
        <p:spPr>
          <a:xfrm>
            <a:off x="0" y="-36951"/>
            <a:ext cx="12188952" cy="6931902"/>
          </a:xfrm>
          <a:prstGeom prst="rect">
            <a:avLst/>
          </a:prstGeom>
        </p:spPr>
      </p:pic>
    </p:spTree>
    <p:extLst>
      <p:ext uri="{BB962C8B-B14F-4D97-AF65-F5344CB8AC3E}">
        <p14:creationId xmlns:p14="http://schemas.microsoft.com/office/powerpoint/2010/main" val="110756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DF2DF9D2-D9C2-B2B4-852F-8D8FA12E415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199EFA6-2611-0936-0E40-9A0486E47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F72E9F70-9E38-870C-3BE9-9198E189E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Freeform 5">
            <a:extLst>
              <a:ext uri="{FF2B5EF4-FFF2-40B4-BE49-F238E27FC236}">
                <a16:creationId xmlns:a16="http://schemas.microsoft.com/office/drawing/2014/main" id="{323E4614-22D7-E3E6-3171-E73290F79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CD3BA19-6D77-D116-818B-5F0905BDAF5C}"/>
              </a:ext>
            </a:extLst>
          </p:cNvPr>
          <p:cNvSpPr>
            <a:spLocks noGrp="1"/>
          </p:cNvSpPr>
          <p:nvPr>
            <p:ph type="title"/>
          </p:nvPr>
        </p:nvSpPr>
        <p:spPr>
          <a:xfrm>
            <a:off x="541867" y="787400"/>
            <a:ext cx="7145866" cy="778933"/>
          </a:xfrm>
        </p:spPr>
        <p:txBody>
          <a:bodyPr anchor="ctr">
            <a:normAutofit/>
          </a:bodyPr>
          <a:lstStyle/>
          <a:p>
            <a:r>
              <a:rPr lang="en-US" sz="3000" dirty="0">
                <a:solidFill>
                  <a:srgbClr val="FEFFFF"/>
                </a:solidFill>
              </a:rPr>
              <a:t>Romans 12: 3-8 Personality Giftings</a:t>
            </a:r>
          </a:p>
        </p:txBody>
      </p:sp>
      <p:sp>
        <p:nvSpPr>
          <p:cNvPr id="3" name="Content Placeholder 2">
            <a:extLst>
              <a:ext uri="{FF2B5EF4-FFF2-40B4-BE49-F238E27FC236}">
                <a16:creationId xmlns:a16="http://schemas.microsoft.com/office/drawing/2014/main" id="{89E7A686-0762-2124-72A3-3AB5912F4AA1}"/>
              </a:ext>
            </a:extLst>
          </p:cNvPr>
          <p:cNvSpPr>
            <a:spLocks noGrp="1"/>
          </p:cNvSpPr>
          <p:nvPr>
            <p:ph idx="1"/>
          </p:nvPr>
        </p:nvSpPr>
        <p:spPr>
          <a:xfrm>
            <a:off x="541866" y="2032000"/>
            <a:ext cx="7145867" cy="3879222"/>
          </a:xfrm>
        </p:spPr>
        <p:txBody>
          <a:bodyPr>
            <a:noAutofit/>
          </a:bodyPr>
          <a:lstStyle/>
          <a:p>
            <a:pPr marL="0" indent="0">
              <a:spcBef>
                <a:spcPts val="0"/>
              </a:spcBef>
              <a:buNone/>
            </a:pPr>
            <a:r>
              <a:rPr lang="en-US" sz="2400" dirty="0">
                <a:solidFill>
                  <a:schemeClr val="bg1"/>
                </a:solidFill>
              </a:rPr>
              <a:t>3 For by the grace given to me I tell everyone among you not to think of himself more highly than one ought to think, but to think soberly, each according to the measure of faith that God has apportioned. 4  For as in one body we have many parts, and all the parts do not have the same function, 5 so we, though many, are one body in Christ and individually parts of one another.</a:t>
            </a:r>
          </a:p>
        </p:txBody>
      </p:sp>
      <p:pic>
        <p:nvPicPr>
          <p:cNvPr id="7" name="Graphic 6" descr="Present">
            <a:extLst>
              <a:ext uri="{FF2B5EF4-FFF2-40B4-BE49-F238E27FC236}">
                <a16:creationId xmlns:a16="http://schemas.microsoft.com/office/drawing/2014/main" id="{F840B312-A732-AB28-3875-E0BE9E102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3057" y="2462282"/>
            <a:ext cx="3001931" cy="3001931"/>
          </a:xfrm>
          <a:prstGeom prst="rect">
            <a:avLst/>
          </a:prstGeom>
        </p:spPr>
      </p:pic>
    </p:spTree>
    <p:extLst>
      <p:ext uri="{BB962C8B-B14F-4D97-AF65-F5344CB8AC3E}">
        <p14:creationId xmlns:p14="http://schemas.microsoft.com/office/powerpoint/2010/main" val="33079888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901FA-0118-F36D-43DC-5A4EB2EF6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200A2-B153-C9F9-4F53-141DC02350B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40ADBEA-065B-8CE1-16C5-DEC6AC08ECCA}"/>
              </a:ext>
            </a:extLst>
          </p:cNvPr>
          <p:cNvPicPr>
            <a:picLocks noChangeAspect="1"/>
          </p:cNvPicPr>
          <p:nvPr/>
        </p:nvPicPr>
        <p:blipFill>
          <a:blip r:embed="rId2"/>
          <a:stretch>
            <a:fillRect/>
          </a:stretch>
        </p:blipFill>
        <p:spPr>
          <a:xfrm>
            <a:off x="-348673" y="0"/>
            <a:ext cx="12889346" cy="6858000"/>
          </a:xfrm>
          <a:prstGeom prst="rect">
            <a:avLst/>
          </a:prstGeom>
        </p:spPr>
      </p:pic>
    </p:spTree>
    <p:extLst>
      <p:ext uri="{BB962C8B-B14F-4D97-AF65-F5344CB8AC3E}">
        <p14:creationId xmlns:p14="http://schemas.microsoft.com/office/powerpoint/2010/main" val="568399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34B1-CFC3-3FFA-277F-7C64A0FBF1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FC1BDF8-10CA-65D3-AA2D-B71093FA4200}"/>
              </a:ext>
            </a:extLst>
          </p:cNvPr>
          <p:cNvPicPr>
            <a:picLocks noChangeAspect="1"/>
          </p:cNvPicPr>
          <p:nvPr/>
        </p:nvPicPr>
        <p:blipFill>
          <a:blip r:embed="rId2"/>
          <a:stretch>
            <a:fillRect/>
          </a:stretch>
        </p:blipFill>
        <p:spPr>
          <a:xfrm>
            <a:off x="4762499" y="27710"/>
            <a:ext cx="2667000" cy="2667000"/>
          </a:xfrm>
          <a:prstGeom prst="rect">
            <a:avLst/>
          </a:prstGeom>
        </p:spPr>
      </p:pic>
      <p:pic>
        <p:nvPicPr>
          <p:cNvPr id="6" name="Picture 5">
            <a:extLst>
              <a:ext uri="{FF2B5EF4-FFF2-40B4-BE49-F238E27FC236}">
                <a16:creationId xmlns:a16="http://schemas.microsoft.com/office/drawing/2014/main" id="{D3256556-1B10-D2D0-761C-0A5FB611EF43}"/>
              </a:ext>
            </a:extLst>
          </p:cNvPr>
          <p:cNvPicPr>
            <a:picLocks noChangeAspect="1"/>
          </p:cNvPicPr>
          <p:nvPr/>
        </p:nvPicPr>
        <p:blipFill>
          <a:blip r:embed="rId3"/>
          <a:stretch>
            <a:fillRect/>
          </a:stretch>
        </p:blipFill>
        <p:spPr>
          <a:xfrm>
            <a:off x="1692470" y="2396837"/>
            <a:ext cx="8807059" cy="4219236"/>
          </a:xfrm>
          <a:prstGeom prst="rect">
            <a:avLst/>
          </a:prstGeom>
        </p:spPr>
      </p:pic>
    </p:spTree>
    <p:extLst>
      <p:ext uri="{BB962C8B-B14F-4D97-AF65-F5344CB8AC3E}">
        <p14:creationId xmlns:p14="http://schemas.microsoft.com/office/powerpoint/2010/main" val="1294721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8868F-39FA-439F-4C51-E7B2496A68A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31C7C3F-D8E0-E93B-65FA-707A88756C52}"/>
              </a:ext>
            </a:extLst>
          </p:cNvPr>
          <p:cNvPicPr>
            <a:picLocks noChangeAspect="1"/>
          </p:cNvPicPr>
          <p:nvPr/>
        </p:nvPicPr>
        <p:blipFill>
          <a:blip r:embed="rId2"/>
          <a:stretch>
            <a:fillRect/>
          </a:stretch>
        </p:blipFill>
        <p:spPr>
          <a:xfrm>
            <a:off x="4762499" y="27710"/>
            <a:ext cx="2667000" cy="2667000"/>
          </a:xfrm>
          <a:prstGeom prst="rect">
            <a:avLst/>
          </a:prstGeom>
        </p:spPr>
      </p:pic>
      <p:pic>
        <p:nvPicPr>
          <p:cNvPr id="4" name="Picture 3">
            <a:extLst>
              <a:ext uri="{FF2B5EF4-FFF2-40B4-BE49-F238E27FC236}">
                <a16:creationId xmlns:a16="http://schemas.microsoft.com/office/drawing/2014/main" id="{DEE19DE6-444C-BC89-AC21-14D68857F3D8}"/>
              </a:ext>
            </a:extLst>
          </p:cNvPr>
          <p:cNvPicPr>
            <a:picLocks noChangeAspect="1"/>
          </p:cNvPicPr>
          <p:nvPr/>
        </p:nvPicPr>
        <p:blipFill>
          <a:blip r:embed="rId3"/>
          <a:stretch>
            <a:fillRect/>
          </a:stretch>
        </p:blipFill>
        <p:spPr>
          <a:xfrm>
            <a:off x="-1" y="2830820"/>
            <a:ext cx="12192000" cy="4027180"/>
          </a:xfrm>
          <a:prstGeom prst="rect">
            <a:avLst/>
          </a:prstGeom>
        </p:spPr>
      </p:pic>
    </p:spTree>
    <p:extLst>
      <p:ext uri="{BB962C8B-B14F-4D97-AF65-F5344CB8AC3E}">
        <p14:creationId xmlns:p14="http://schemas.microsoft.com/office/powerpoint/2010/main" val="4138394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2EAEA-B956-94D8-5996-64B5F92F2C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3A53CE-7C42-D720-254B-CD96719F7B53}"/>
              </a:ext>
            </a:extLst>
          </p:cNvPr>
          <p:cNvPicPr>
            <a:picLocks noChangeAspect="1"/>
          </p:cNvPicPr>
          <p:nvPr/>
        </p:nvPicPr>
        <p:blipFill>
          <a:blip r:embed="rId3"/>
          <a:stretch>
            <a:fillRect/>
          </a:stretch>
        </p:blipFill>
        <p:spPr>
          <a:xfrm>
            <a:off x="1147512" y="1764721"/>
            <a:ext cx="3598719" cy="3598719"/>
          </a:xfrm>
          <a:prstGeom prst="rect">
            <a:avLst/>
          </a:prstGeom>
        </p:spPr>
      </p:pic>
      <p:pic>
        <p:nvPicPr>
          <p:cNvPr id="7" name="Picture 6">
            <a:extLst>
              <a:ext uri="{FF2B5EF4-FFF2-40B4-BE49-F238E27FC236}">
                <a16:creationId xmlns:a16="http://schemas.microsoft.com/office/drawing/2014/main" id="{0AEC1764-13D9-BFCD-8411-179CDA2367B7}"/>
              </a:ext>
            </a:extLst>
          </p:cNvPr>
          <p:cNvPicPr>
            <a:picLocks noChangeAspect="1"/>
          </p:cNvPicPr>
          <p:nvPr/>
        </p:nvPicPr>
        <p:blipFill>
          <a:blip r:embed="rId4"/>
          <a:stretch>
            <a:fillRect/>
          </a:stretch>
        </p:blipFill>
        <p:spPr>
          <a:xfrm>
            <a:off x="5036533" y="426191"/>
            <a:ext cx="6760205" cy="6275778"/>
          </a:xfrm>
          <a:prstGeom prst="rect">
            <a:avLst/>
          </a:prstGeom>
        </p:spPr>
      </p:pic>
    </p:spTree>
    <p:extLst>
      <p:ext uri="{BB962C8B-B14F-4D97-AF65-F5344CB8AC3E}">
        <p14:creationId xmlns:p14="http://schemas.microsoft.com/office/powerpoint/2010/main" val="1000228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A4228-65E2-785E-FC62-5E413223C31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EFE9778-8FD9-E6D3-D01F-3C048CA999F4}"/>
              </a:ext>
            </a:extLst>
          </p:cNvPr>
          <p:cNvPicPr>
            <a:picLocks noChangeAspect="1"/>
          </p:cNvPicPr>
          <p:nvPr/>
        </p:nvPicPr>
        <p:blipFill>
          <a:blip r:embed="rId3"/>
          <a:stretch>
            <a:fillRect/>
          </a:stretch>
        </p:blipFill>
        <p:spPr>
          <a:xfrm>
            <a:off x="7832330" y="1629640"/>
            <a:ext cx="3598719" cy="3598719"/>
          </a:xfrm>
          <a:prstGeom prst="rect">
            <a:avLst/>
          </a:prstGeom>
        </p:spPr>
      </p:pic>
      <p:pic>
        <p:nvPicPr>
          <p:cNvPr id="6" name="Picture 5">
            <a:extLst>
              <a:ext uri="{FF2B5EF4-FFF2-40B4-BE49-F238E27FC236}">
                <a16:creationId xmlns:a16="http://schemas.microsoft.com/office/drawing/2014/main" id="{F56877B7-79F2-D89D-FB7D-AF109645C853}"/>
              </a:ext>
            </a:extLst>
          </p:cNvPr>
          <p:cNvPicPr>
            <a:picLocks noChangeAspect="1"/>
          </p:cNvPicPr>
          <p:nvPr/>
        </p:nvPicPr>
        <p:blipFill>
          <a:blip r:embed="rId4"/>
          <a:stretch>
            <a:fillRect/>
          </a:stretch>
        </p:blipFill>
        <p:spPr>
          <a:xfrm>
            <a:off x="533559" y="892052"/>
            <a:ext cx="6732990" cy="6237677"/>
          </a:xfrm>
          <a:prstGeom prst="rect">
            <a:avLst/>
          </a:prstGeom>
        </p:spPr>
      </p:pic>
    </p:spTree>
    <p:extLst>
      <p:ext uri="{BB962C8B-B14F-4D97-AF65-F5344CB8AC3E}">
        <p14:creationId xmlns:p14="http://schemas.microsoft.com/office/powerpoint/2010/main" val="44007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6BFC3-DC17-9924-AFC6-7A65599FC1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4DC4F13-BD54-DFE7-2019-485437775193}"/>
              </a:ext>
            </a:extLst>
          </p:cNvPr>
          <p:cNvPicPr>
            <a:picLocks noChangeAspect="1"/>
          </p:cNvPicPr>
          <p:nvPr/>
        </p:nvPicPr>
        <p:blipFill>
          <a:blip r:embed="rId2"/>
          <a:stretch>
            <a:fillRect/>
          </a:stretch>
        </p:blipFill>
        <p:spPr>
          <a:xfrm>
            <a:off x="1147512" y="1764721"/>
            <a:ext cx="3598719" cy="3598719"/>
          </a:xfrm>
          <a:prstGeom prst="rect">
            <a:avLst/>
          </a:prstGeom>
        </p:spPr>
      </p:pic>
      <p:pic>
        <p:nvPicPr>
          <p:cNvPr id="5" name="Picture 4">
            <a:extLst>
              <a:ext uri="{FF2B5EF4-FFF2-40B4-BE49-F238E27FC236}">
                <a16:creationId xmlns:a16="http://schemas.microsoft.com/office/drawing/2014/main" id="{43B43CDE-9D53-586B-D205-5482A89EF943}"/>
              </a:ext>
            </a:extLst>
          </p:cNvPr>
          <p:cNvPicPr>
            <a:picLocks noChangeAspect="1"/>
          </p:cNvPicPr>
          <p:nvPr/>
        </p:nvPicPr>
        <p:blipFill>
          <a:blip r:embed="rId3"/>
          <a:stretch>
            <a:fillRect/>
          </a:stretch>
        </p:blipFill>
        <p:spPr>
          <a:xfrm>
            <a:off x="5438692" y="1444544"/>
            <a:ext cx="6753308" cy="4239072"/>
          </a:xfrm>
          <a:prstGeom prst="rect">
            <a:avLst/>
          </a:prstGeom>
        </p:spPr>
      </p:pic>
    </p:spTree>
    <p:extLst>
      <p:ext uri="{BB962C8B-B14F-4D97-AF65-F5344CB8AC3E}">
        <p14:creationId xmlns:p14="http://schemas.microsoft.com/office/powerpoint/2010/main" val="1442060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F672-2400-8235-74FE-DEFB72AF7C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52EABD-A4D3-AF81-89E9-CD1B933B6050}"/>
              </a:ext>
            </a:extLst>
          </p:cNvPr>
          <p:cNvPicPr>
            <a:picLocks noChangeAspect="1"/>
          </p:cNvPicPr>
          <p:nvPr/>
        </p:nvPicPr>
        <p:blipFill>
          <a:blip r:embed="rId2"/>
          <a:stretch>
            <a:fillRect/>
          </a:stretch>
        </p:blipFill>
        <p:spPr>
          <a:xfrm>
            <a:off x="7832330" y="1629640"/>
            <a:ext cx="3598719" cy="3598719"/>
          </a:xfrm>
          <a:prstGeom prst="rect">
            <a:avLst/>
          </a:prstGeom>
        </p:spPr>
      </p:pic>
      <p:pic>
        <p:nvPicPr>
          <p:cNvPr id="7" name="Picture 6">
            <a:extLst>
              <a:ext uri="{FF2B5EF4-FFF2-40B4-BE49-F238E27FC236}">
                <a16:creationId xmlns:a16="http://schemas.microsoft.com/office/drawing/2014/main" id="{FAEE9886-35C2-2454-23B3-E5595EBF8A57}"/>
              </a:ext>
            </a:extLst>
          </p:cNvPr>
          <p:cNvPicPr>
            <a:picLocks noChangeAspect="1"/>
          </p:cNvPicPr>
          <p:nvPr/>
        </p:nvPicPr>
        <p:blipFill>
          <a:blip r:embed="rId3"/>
          <a:stretch>
            <a:fillRect/>
          </a:stretch>
        </p:blipFill>
        <p:spPr>
          <a:xfrm>
            <a:off x="395475" y="1344063"/>
            <a:ext cx="7525126" cy="4668810"/>
          </a:xfrm>
          <a:prstGeom prst="rect">
            <a:avLst/>
          </a:prstGeom>
        </p:spPr>
      </p:pic>
    </p:spTree>
    <p:extLst>
      <p:ext uri="{BB962C8B-B14F-4D97-AF65-F5344CB8AC3E}">
        <p14:creationId xmlns:p14="http://schemas.microsoft.com/office/powerpoint/2010/main" val="3711173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6B022-B2A1-2C30-98B2-10244E2676D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212941A-31BB-1A60-BF6A-FA4078AB466F}"/>
              </a:ext>
            </a:extLst>
          </p:cNvPr>
          <p:cNvPicPr>
            <a:picLocks noChangeAspect="1"/>
          </p:cNvPicPr>
          <p:nvPr/>
        </p:nvPicPr>
        <p:blipFill>
          <a:blip r:embed="rId2"/>
          <a:stretch>
            <a:fillRect/>
          </a:stretch>
        </p:blipFill>
        <p:spPr>
          <a:xfrm>
            <a:off x="4762499" y="27710"/>
            <a:ext cx="2667000" cy="2667000"/>
          </a:xfrm>
          <a:prstGeom prst="rect">
            <a:avLst/>
          </a:prstGeom>
        </p:spPr>
      </p:pic>
      <p:pic>
        <p:nvPicPr>
          <p:cNvPr id="4" name="Picture 3">
            <a:extLst>
              <a:ext uri="{FF2B5EF4-FFF2-40B4-BE49-F238E27FC236}">
                <a16:creationId xmlns:a16="http://schemas.microsoft.com/office/drawing/2014/main" id="{CC193DF0-45E9-1E29-9040-4D9628E6704F}"/>
              </a:ext>
            </a:extLst>
          </p:cNvPr>
          <p:cNvPicPr>
            <a:picLocks noChangeAspect="1"/>
          </p:cNvPicPr>
          <p:nvPr/>
        </p:nvPicPr>
        <p:blipFill>
          <a:blip r:embed="rId3"/>
          <a:stretch>
            <a:fillRect/>
          </a:stretch>
        </p:blipFill>
        <p:spPr>
          <a:xfrm>
            <a:off x="-1" y="3160344"/>
            <a:ext cx="12192000" cy="2823312"/>
          </a:xfrm>
          <a:prstGeom prst="rect">
            <a:avLst/>
          </a:prstGeom>
        </p:spPr>
      </p:pic>
    </p:spTree>
    <p:extLst>
      <p:ext uri="{BB962C8B-B14F-4D97-AF65-F5344CB8AC3E}">
        <p14:creationId xmlns:p14="http://schemas.microsoft.com/office/powerpoint/2010/main" val="2173105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02E4D-4AE3-6A28-6A1B-1BD4B22351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92AD1A5-F28D-7AF2-1A52-878168CA205A}"/>
              </a:ext>
            </a:extLst>
          </p:cNvPr>
          <p:cNvPicPr>
            <a:picLocks noChangeAspect="1"/>
          </p:cNvPicPr>
          <p:nvPr/>
        </p:nvPicPr>
        <p:blipFill>
          <a:blip r:embed="rId2"/>
          <a:stretch>
            <a:fillRect/>
          </a:stretch>
        </p:blipFill>
        <p:spPr>
          <a:xfrm>
            <a:off x="469751" y="1006865"/>
            <a:ext cx="11245237" cy="4844270"/>
          </a:xfrm>
          <a:prstGeom prst="rect">
            <a:avLst/>
          </a:prstGeom>
        </p:spPr>
      </p:pic>
      <p:pic>
        <p:nvPicPr>
          <p:cNvPr id="3" name="Picture 2">
            <a:extLst>
              <a:ext uri="{FF2B5EF4-FFF2-40B4-BE49-F238E27FC236}">
                <a16:creationId xmlns:a16="http://schemas.microsoft.com/office/drawing/2014/main" id="{712AC5AF-FC65-EAA8-1A47-776C9C6B0279}"/>
              </a:ext>
            </a:extLst>
          </p:cNvPr>
          <p:cNvPicPr>
            <a:picLocks noChangeAspect="1"/>
          </p:cNvPicPr>
          <p:nvPr/>
        </p:nvPicPr>
        <p:blipFill>
          <a:blip r:embed="rId3"/>
          <a:stretch>
            <a:fillRect/>
          </a:stretch>
        </p:blipFill>
        <p:spPr>
          <a:xfrm>
            <a:off x="8193985" y="2430293"/>
            <a:ext cx="3226288" cy="3733795"/>
          </a:xfrm>
          <a:prstGeom prst="rect">
            <a:avLst/>
          </a:prstGeom>
        </p:spPr>
      </p:pic>
      <p:pic>
        <p:nvPicPr>
          <p:cNvPr id="6" name="Picture 5">
            <a:extLst>
              <a:ext uri="{FF2B5EF4-FFF2-40B4-BE49-F238E27FC236}">
                <a16:creationId xmlns:a16="http://schemas.microsoft.com/office/drawing/2014/main" id="{DFAA3A57-7D87-278D-E6EB-AE5FD39302CB}"/>
              </a:ext>
            </a:extLst>
          </p:cNvPr>
          <p:cNvPicPr>
            <a:picLocks noChangeAspect="1"/>
          </p:cNvPicPr>
          <p:nvPr/>
        </p:nvPicPr>
        <p:blipFill>
          <a:blip r:embed="rId4"/>
          <a:stretch>
            <a:fillRect/>
          </a:stretch>
        </p:blipFill>
        <p:spPr>
          <a:xfrm>
            <a:off x="708962" y="2385722"/>
            <a:ext cx="3336162" cy="3832482"/>
          </a:xfrm>
          <a:prstGeom prst="rect">
            <a:avLst/>
          </a:prstGeom>
        </p:spPr>
      </p:pic>
      <p:pic>
        <p:nvPicPr>
          <p:cNvPr id="12" name="Picture 11">
            <a:extLst>
              <a:ext uri="{FF2B5EF4-FFF2-40B4-BE49-F238E27FC236}">
                <a16:creationId xmlns:a16="http://schemas.microsoft.com/office/drawing/2014/main" id="{47D0137E-8BF9-77F0-19AA-2E5D7042CD62}"/>
              </a:ext>
            </a:extLst>
          </p:cNvPr>
          <p:cNvPicPr>
            <a:picLocks noChangeAspect="1"/>
          </p:cNvPicPr>
          <p:nvPr/>
        </p:nvPicPr>
        <p:blipFill>
          <a:blip r:embed="rId5"/>
          <a:stretch>
            <a:fillRect/>
          </a:stretch>
        </p:blipFill>
        <p:spPr>
          <a:xfrm>
            <a:off x="4475027" y="2430292"/>
            <a:ext cx="3289055" cy="3751001"/>
          </a:xfrm>
          <a:prstGeom prst="rect">
            <a:avLst/>
          </a:prstGeom>
        </p:spPr>
      </p:pic>
      <p:sp>
        <p:nvSpPr>
          <p:cNvPr id="2" name="TextBox 1">
            <a:extLst>
              <a:ext uri="{FF2B5EF4-FFF2-40B4-BE49-F238E27FC236}">
                <a16:creationId xmlns:a16="http://schemas.microsoft.com/office/drawing/2014/main" id="{C7E4FD71-29B5-28FD-D270-350AC713D64D}"/>
              </a:ext>
            </a:extLst>
          </p:cNvPr>
          <p:cNvSpPr txBox="1"/>
          <p:nvPr/>
        </p:nvSpPr>
        <p:spPr>
          <a:xfrm>
            <a:off x="3075709" y="6479470"/>
            <a:ext cx="1050372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Nova Light"/>
                <a:ea typeface="+mn-ea"/>
                <a:cs typeface="+mn-cs"/>
              </a:rPr>
              <a:t>The Do, Think, Feel Framework was adapted from the 7 Life Languages https://www.lifelanguages.com/</a:t>
            </a:r>
          </a:p>
        </p:txBody>
      </p:sp>
    </p:spTree>
    <p:extLst>
      <p:ext uri="{BB962C8B-B14F-4D97-AF65-F5344CB8AC3E}">
        <p14:creationId xmlns:p14="http://schemas.microsoft.com/office/powerpoint/2010/main" val="3135985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95ED-0209-692C-2FFF-70218B273C4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F363E0C-140F-555B-3851-FD14955E049E}"/>
              </a:ext>
            </a:extLst>
          </p:cNvPr>
          <p:cNvPicPr>
            <a:picLocks noChangeAspect="1"/>
          </p:cNvPicPr>
          <p:nvPr/>
        </p:nvPicPr>
        <p:blipFill>
          <a:blip r:embed="rId2"/>
          <a:stretch>
            <a:fillRect/>
          </a:stretch>
        </p:blipFill>
        <p:spPr>
          <a:xfrm>
            <a:off x="-346363" y="0"/>
            <a:ext cx="13121079" cy="6858000"/>
          </a:xfrm>
          <a:prstGeom prst="rect">
            <a:avLst/>
          </a:prstGeom>
        </p:spPr>
      </p:pic>
    </p:spTree>
    <p:extLst>
      <p:ext uri="{BB962C8B-B14F-4D97-AF65-F5344CB8AC3E}">
        <p14:creationId xmlns:p14="http://schemas.microsoft.com/office/powerpoint/2010/main" val="382531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8C4382E2-1BBF-216A-2768-2E9B65EAF71F}"/>
              </a:ext>
            </a:extLst>
          </p:cNvPr>
          <p:cNvSpPr>
            <a:spLocks noGrp="1"/>
          </p:cNvSpPr>
          <p:nvPr>
            <p:ph type="title"/>
          </p:nvPr>
        </p:nvSpPr>
        <p:spPr>
          <a:xfrm>
            <a:off x="541867" y="787400"/>
            <a:ext cx="7145866" cy="778933"/>
          </a:xfrm>
        </p:spPr>
        <p:txBody>
          <a:bodyPr anchor="ctr">
            <a:normAutofit/>
          </a:bodyPr>
          <a:lstStyle/>
          <a:p>
            <a:r>
              <a:rPr lang="en-US" sz="3000" dirty="0">
                <a:solidFill>
                  <a:srgbClr val="FEFFFF"/>
                </a:solidFill>
              </a:rPr>
              <a:t>Romans 12: 3-8 Personality Giftings</a:t>
            </a:r>
          </a:p>
        </p:txBody>
      </p:sp>
      <p:sp>
        <p:nvSpPr>
          <p:cNvPr id="3" name="Content Placeholder 2">
            <a:extLst>
              <a:ext uri="{FF2B5EF4-FFF2-40B4-BE49-F238E27FC236}">
                <a16:creationId xmlns:a16="http://schemas.microsoft.com/office/drawing/2014/main" id="{98000641-C796-FE3C-B45D-7B4E2BC985C3}"/>
              </a:ext>
            </a:extLst>
          </p:cNvPr>
          <p:cNvSpPr>
            <a:spLocks noGrp="1"/>
          </p:cNvSpPr>
          <p:nvPr>
            <p:ph idx="1"/>
          </p:nvPr>
        </p:nvSpPr>
        <p:spPr>
          <a:xfrm>
            <a:off x="541866" y="2032000"/>
            <a:ext cx="7145867" cy="3879222"/>
          </a:xfrm>
        </p:spPr>
        <p:txBody>
          <a:bodyPr>
            <a:noAutofit/>
          </a:bodyPr>
          <a:lstStyle/>
          <a:p>
            <a:pPr marL="0" indent="0">
              <a:buNone/>
            </a:pPr>
            <a:r>
              <a:rPr lang="en-US" sz="2400" i="0" baseline="30000" dirty="0">
                <a:solidFill>
                  <a:srgbClr val="FEFFFF"/>
                </a:solidFill>
                <a:effectLst/>
                <a:latin typeface="+mj-lt"/>
              </a:rPr>
              <a:t>6 </a:t>
            </a:r>
            <a:r>
              <a:rPr lang="en-US" sz="2400" i="0" dirty="0">
                <a:solidFill>
                  <a:srgbClr val="FEFFFF"/>
                </a:solidFill>
                <a:effectLst/>
                <a:latin typeface="+mj-lt"/>
              </a:rPr>
              <a:t>We have different gifts, according to the grace given to each of us. If your gift is prophesying, then prophesy in accordance with your</a:t>
            </a:r>
            <a:r>
              <a:rPr lang="en-US" sz="2400" baseline="30000" dirty="0">
                <a:solidFill>
                  <a:srgbClr val="FEFFFF"/>
                </a:solidFill>
                <a:latin typeface="+mj-lt"/>
              </a:rPr>
              <a:t> </a:t>
            </a:r>
            <a:r>
              <a:rPr lang="en-US" sz="2400" i="0" dirty="0">
                <a:solidFill>
                  <a:srgbClr val="FEFFFF"/>
                </a:solidFill>
                <a:effectLst/>
                <a:latin typeface="+mj-lt"/>
              </a:rPr>
              <a:t>faith; </a:t>
            </a:r>
            <a:r>
              <a:rPr lang="en-US" sz="2400" i="0" baseline="30000" dirty="0">
                <a:solidFill>
                  <a:srgbClr val="FEFFFF"/>
                </a:solidFill>
                <a:effectLst/>
                <a:latin typeface="+mj-lt"/>
              </a:rPr>
              <a:t>7 </a:t>
            </a:r>
            <a:r>
              <a:rPr lang="en-US" sz="2400" i="0" dirty="0">
                <a:solidFill>
                  <a:srgbClr val="FEFFFF"/>
                </a:solidFill>
                <a:effectLst/>
                <a:latin typeface="+mj-lt"/>
              </a:rPr>
              <a:t>if it is serving, then serve; if it is teaching, then teach; </a:t>
            </a:r>
            <a:r>
              <a:rPr lang="en-US" sz="2400" i="0" baseline="30000" dirty="0">
                <a:solidFill>
                  <a:srgbClr val="FEFFFF"/>
                </a:solidFill>
                <a:effectLst/>
                <a:latin typeface="+mj-lt"/>
              </a:rPr>
              <a:t>8 </a:t>
            </a:r>
            <a:r>
              <a:rPr lang="en-US" sz="2400" i="0" dirty="0">
                <a:solidFill>
                  <a:srgbClr val="FEFFFF"/>
                </a:solidFill>
                <a:effectLst/>
                <a:latin typeface="+mj-lt"/>
              </a:rPr>
              <a:t>if it is to encourage, then give encouragement; if it is giving, then give generously; if it is to lead, do it diligently; if it is to show mercy, do it cheerfully. </a:t>
            </a:r>
            <a:endParaRPr lang="en-US" sz="2400" dirty="0">
              <a:solidFill>
                <a:srgbClr val="FEFFFF"/>
              </a:solidFill>
              <a:latin typeface="+mj-lt"/>
            </a:endParaRPr>
          </a:p>
        </p:txBody>
      </p:sp>
      <p:pic>
        <p:nvPicPr>
          <p:cNvPr id="7" name="Graphic 6" descr="Present">
            <a:extLst>
              <a:ext uri="{FF2B5EF4-FFF2-40B4-BE49-F238E27FC236}">
                <a16:creationId xmlns:a16="http://schemas.microsoft.com/office/drawing/2014/main" id="{7F2A7539-EF57-BC4A-8B3D-7683FD74B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3057" y="2462282"/>
            <a:ext cx="3001931" cy="3001931"/>
          </a:xfrm>
          <a:prstGeom prst="rect">
            <a:avLst/>
          </a:prstGeom>
        </p:spPr>
      </p:pic>
    </p:spTree>
    <p:extLst>
      <p:ext uri="{BB962C8B-B14F-4D97-AF65-F5344CB8AC3E}">
        <p14:creationId xmlns:p14="http://schemas.microsoft.com/office/powerpoint/2010/main" val="2742460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1A5920-98D0-11A1-F108-29EC54B408C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E0209CF-E2FE-B4FF-BA64-39666F6F381D}"/>
              </a:ext>
            </a:extLst>
          </p:cNvPr>
          <p:cNvPicPr>
            <a:picLocks noChangeAspect="1"/>
          </p:cNvPicPr>
          <p:nvPr/>
        </p:nvPicPr>
        <p:blipFill>
          <a:blip r:embed="rId2"/>
          <a:srcRect l="3838" r="2811"/>
          <a:stretch>
            <a:fillRect/>
          </a:stretch>
        </p:blipFill>
        <p:spPr>
          <a:xfrm>
            <a:off x="20" y="1282"/>
            <a:ext cx="12191980" cy="6856718"/>
          </a:xfrm>
          <a:prstGeom prst="rect">
            <a:avLst/>
          </a:prstGeom>
        </p:spPr>
      </p:pic>
    </p:spTree>
    <p:extLst>
      <p:ext uri="{BB962C8B-B14F-4D97-AF65-F5344CB8AC3E}">
        <p14:creationId xmlns:p14="http://schemas.microsoft.com/office/powerpoint/2010/main" val="3034772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4D6A-6C73-A528-999E-C3B1EC85B27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3196CAE-E817-26AF-9B39-99243B39558D}"/>
              </a:ext>
            </a:extLst>
          </p:cNvPr>
          <p:cNvPicPr>
            <a:picLocks noChangeAspect="1"/>
          </p:cNvPicPr>
          <p:nvPr/>
        </p:nvPicPr>
        <p:blipFill>
          <a:blip r:embed="rId2"/>
          <a:stretch>
            <a:fillRect/>
          </a:stretch>
        </p:blipFill>
        <p:spPr>
          <a:xfrm>
            <a:off x="1725677" y="2506258"/>
            <a:ext cx="8740645" cy="4130069"/>
          </a:xfrm>
          <a:prstGeom prst="rect">
            <a:avLst/>
          </a:prstGeom>
        </p:spPr>
      </p:pic>
      <p:pic>
        <p:nvPicPr>
          <p:cNvPr id="15" name="Picture 14" descr="A tree with gold text on it&#10;&#10;AI-generated content may be incorrect.">
            <a:extLst>
              <a:ext uri="{FF2B5EF4-FFF2-40B4-BE49-F238E27FC236}">
                <a16:creationId xmlns:a16="http://schemas.microsoft.com/office/drawing/2014/main" id="{1A39DA52-F8D1-9BD9-DC16-BFEB3F426254}"/>
              </a:ext>
            </a:extLst>
          </p:cNvPr>
          <p:cNvPicPr>
            <a:picLocks noChangeAspect="1"/>
          </p:cNvPicPr>
          <p:nvPr/>
        </p:nvPicPr>
        <p:blipFill>
          <a:blip r:embed="rId3"/>
          <a:stretch>
            <a:fillRect/>
          </a:stretch>
        </p:blipFill>
        <p:spPr>
          <a:xfrm>
            <a:off x="4679371" y="-55418"/>
            <a:ext cx="2833255" cy="2833255"/>
          </a:xfrm>
          <a:prstGeom prst="rect">
            <a:avLst/>
          </a:prstGeom>
        </p:spPr>
      </p:pic>
    </p:spTree>
    <p:extLst>
      <p:ext uri="{BB962C8B-B14F-4D97-AF65-F5344CB8AC3E}">
        <p14:creationId xmlns:p14="http://schemas.microsoft.com/office/powerpoint/2010/main" val="40562304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3BEE1-9971-92BF-F13A-0D8C66FE113E}"/>
            </a:ext>
          </a:extLst>
        </p:cNvPr>
        <p:cNvGrpSpPr/>
        <p:nvPr/>
      </p:nvGrpSpPr>
      <p:grpSpPr>
        <a:xfrm>
          <a:off x="0" y="0"/>
          <a:ext cx="0" cy="0"/>
          <a:chOff x="0" y="0"/>
          <a:chExt cx="0" cy="0"/>
        </a:xfrm>
      </p:grpSpPr>
      <p:pic>
        <p:nvPicPr>
          <p:cNvPr id="3" name="Picture 2" descr="A tree with gold text on it&#10;&#10;AI-generated content may be incorrect.">
            <a:extLst>
              <a:ext uri="{FF2B5EF4-FFF2-40B4-BE49-F238E27FC236}">
                <a16:creationId xmlns:a16="http://schemas.microsoft.com/office/drawing/2014/main" id="{50D3A8CC-05E7-0A8D-8C04-967B807FA381}"/>
              </a:ext>
            </a:extLst>
          </p:cNvPr>
          <p:cNvPicPr>
            <a:picLocks noChangeAspect="1"/>
          </p:cNvPicPr>
          <p:nvPr/>
        </p:nvPicPr>
        <p:blipFill>
          <a:blip r:embed="rId2"/>
          <a:stretch>
            <a:fillRect/>
          </a:stretch>
        </p:blipFill>
        <p:spPr>
          <a:xfrm>
            <a:off x="4679371" y="-55418"/>
            <a:ext cx="2833255" cy="2833255"/>
          </a:xfrm>
          <a:prstGeom prst="rect">
            <a:avLst/>
          </a:prstGeom>
        </p:spPr>
      </p:pic>
      <p:pic>
        <p:nvPicPr>
          <p:cNvPr id="6" name="Picture 5">
            <a:extLst>
              <a:ext uri="{FF2B5EF4-FFF2-40B4-BE49-F238E27FC236}">
                <a16:creationId xmlns:a16="http://schemas.microsoft.com/office/drawing/2014/main" id="{B37FC529-FF95-E241-F999-5490872B253D}"/>
              </a:ext>
            </a:extLst>
          </p:cNvPr>
          <p:cNvPicPr>
            <a:picLocks noChangeAspect="1"/>
          </p:cNvPicPr>
          <p:nvPr/>
        </p:nvPicPr>
        <p:blipFill>
          <a:blip r:embed="rId3"/>
          <a:stretch>
            <a:fillRect/>
          </a:stretch>
        </p:blipFill>
        <p:spPr>
          <a:xfrm>
            <a:off x="-2" y="2682134"/>
            <a:ext cx="12192000" cy="4042967"/>
          </a:xfrm>
          <a:prstGeom prst="rect">
            <a:avLst/>
          </a:prstGeom>
        </p:spPr>
      </p:pic>
    </p:spTree>
    <p:extLst>
      <p:ext uri="{BB962C8B-B14F-4D97-AF65-F5344CB8AC3E}">
        <p14:creationId xmlns:p14="http://schemas.microsoft.com/office/powerpoint/2010/main" val="4008263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B0AA8-1D1C-DDEF-9B1E-DFA2BC4A3CF5}"/>
            </a:ext>
          </a:extLst>
        </p:cNvPr>
        <p:cNvGrpSpPr/>
        <p:nvPr/>
      </p:nvGrpSpPr>
      <p:grpSpPr>
        <a:xfrm>
          <a:off x="0" y="0"/>
          <a:ext cx="0" cy="0"/>
          <a:chOff x="0" y="0"/>
          <a:chExt cx="0" cy="0"/>
        </a:xfrm>
      </p:grpSpPr>
      <p:pic>
        <p:nvPicPr>
          <p:cNvPr id="3" name="Picture 2" descr="A tree with gold text on it&#10;&#10;AI-generated content may be incorrect.">
            <a:extLst>
              <a:ext uri="{FF2B5EF4-FFF2-40B4-BE49-F238E27FC236}">
                <a16:creationId xmlns:a16="http://schemas.microsoft.com/office/drawing/2014/main" id="{A7C1868D-12DE-00FC-081D-8264C4F8ABC9}"/>
              </a:ext>
            </a:extLst>
          </p:cNvPr>
          <p:cNvPicPr>
            <a:picLocks noChangeAspect="1"/>
          </p:cNvPicPr>
          <p:nvPr/>
        </p:nvPicPr>
        <p:blipFill>
          <a:blip r:embed="rId3"/>
          <a:stretch>
            <a:fillRect/>
          </a:stretch>
        </p:blipFill>
        <p:spPr>
          <a:xfrm>
            <a:off x="985589" y="1602798"/>
            <a:ext cx="3760642" cy="3760642"/>
          </a:xfrm>
          <a:prstGeom prst="rect">
            <a:avLst/>
          </a:prstGeom>
        </p:spPr>
      </p:pic>
      <p:pic>
        <p:nvPicPr>
          <p:cNvPr id="8" name="Picture 7">
            <a:extLst>
              <a:ext uri="{FF2B5EF4-FFF2-40B4-BE49-F238E27FC236}">
                <a16:creationId xmlns:a16="http://schemas.microsoft.com/office/drawing/2014/main" id="{1210D79D-D537-0040-0217-756401BAAF12}"/>
              </a:ext>
            </a:extLst>
          </p:cNvPr>
          <p:cNvPicPr>
            <a:picLocks noChangeAspect="1"/>
          </p:cNvPicPr>
          <p:nvPr/>
        </p:nvPicPr>
        <p:blipFill>
          <a:blip r:embed="rId4"/>
          <a:stretch>
            <a:fillRect/>
          </a:stretch>
        </p:blipFill>
        <p:spPr>
          <a:xfrm>
            <a:off x="5193882" y="524165"/>
            <a:ext cx="6694889" cy="6177804"/>
          </a:xfrm>
          <a:prstGeom prst="rect">
            <a:avLst/>
          </a:prstGeom>
        </p:spPr>
      </p:pic>
    </p:spTree>
    <p:extLst>
      <p:ext uri="{BB962C8B-B14F-4D97-AF65-F5344CB8AC3E}">
        <p14:creationId xmlns:p14="http://schemas.microsoft.com/office/powerpoint/2010/main" val="3106790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A3C57-DFBE-4DE3-99FD-81F253144CBE}"/>
            </a:ext>
          </a:extLst>
        </p:cNvPr>
        <p:cNvGrpSpPr/>
        <p:nvPr/>
      </p:nvGrpSpPr>
      <p:grpSpPr>
        <a:xfrm>
          <a:off x="0" y="0"/>
          <a:ext cx="0" cy="0"/>
          <a:chOff x="0" y="0"/>
          <a:chExt cx="0" cy="0"/>
        </a:xfrm>
      </p:grpSpPr>
      <p:pic>
        <p:nvPicPr>
          <p:cNvPr id="4" name="Picture 3" descr="A tree with gold text on it&#10;&#10;AI-generated content may be incorrect.">
            <a:extLst>
              <a:ext uri="{FF2B5EF4-FFF2-40B4-BE49-F238E27FC236}">
                <a16:creationId xmlns:a16="http://schemas.microsoft.com/office/drawing/2014/main" id="{E22ED07C-2025-FB4E-B902-B4CA1E6A37A5}"/>
              </a:ext>
            </a:extLst>
          </p:cNvPr>
          <p:cNvPicPr>
            <a:picLocks noChangeAspect="1"/>
          </p:cNvPicPr>
          <p:nvPr/>
        </p:nvPicPr>
        <p:blipFill>
          <a:blip r:embed="rId3"/>
          <a:stretch>
            <a:fillRect/>
          </a:stretch>
        </p:blipFill>
        <p:spPr>
          <a:xfrm>
            <a:off x="7751368" y="1467717"/>
            <a:ext cx="3760642" cy="3760642"/>
          </a:xfrm>
          <a:prstGeom prst="rect">
            <a:avLst/>
          </a:prstGeom>
        </p:spPr>
      </p:pic>
      <p:pic>
        <p:nvPicPr>
          <p:cNvPr id="7" name="Picture 6">
            <a:extLst>
              <a:ext uri="{FF2B5EF4-FFF2-40B4-BE49-F238E27FC236}">
                <a16:creationId xmlns:a16="http://schemas.microsoft.com/office/drawing/2014/main" id="{9812C76B-CC54-3862-6414-57615B19A311}"/>
              </a:ext>
            </a:extLst>
          </p:cNvPr>
          <p:cNvPicPr>
            <a:picLocks noChangeAspect="1"/>
          </p:cNvPicPr>
          <p:nvPr/>
        </p:nvPicPr>
        <p:blipFill>
          <a:blip r:embed="rId4"/>
          <a:stretch>
            <a:fillRect/>
          </a:stretch>
        </p:blipFill>
        <p:spPr>
          <a:xfrm>
            <a:off x="679990" y="994726"/>
            <a:ext cx="6580586" cy="6101602"/>
          </a:xfrm>
          <a:prstGeom prst="rect">
            <a:avLst/>
          </a:prstGeom>
        </p:spPr>
      </p:pic>
    </p:spTree>
    <p:extLst>
      <p:ext uri="{BB962C8B-B14F-4D97-AF65-F5344CB8AC3E}">
        <p14:creationId xmlns:p14="http://schemas.microsoft.com/office/powerpoint/2010/main" val="3219120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19934-67E9-0F1D-D879-CFF43411BFA0}"/>
            </a:ext>
          </a:extLst>
        </p:cNvPr>
        <p:cNvGrpSpPr/>
        <p:nvPr/>
      </p:nvGrpSpPr>
      <p:grpSpPr>
        <a:xfrm>
          <a:off x="0" y="0"/>
          <a:ext cx="0" cy="0"/>
          <a:chOff x="0" y="0"/>
          <a:chExt cx="0" cy="0"/>
        </a:xfrm>
      </p:grpSpPr>
      <p:pic>
        <p:nvPicPr>
          <p:cNvPr id="3" name="Picture 2" descr="A tree with gold text on it&#10;&#10;AI-generated content may be incorrect.">
            <a:extLst>
              <a:ext uri="{FF2B5EF4-FFF2-40B4-BE49-F238E27FC236}">
                <a16:creationId xmlns:a16="http://schemas.microsoft.com/office/drawing/2014/main" id="{03FCC52C-2665-48DF-56C2-1980E27F2656}"/>
              </a:ext>
            </a:extLst>
          </p:cNvPr>
          <p:cNvPicPr>
            <a:picLocks noChangeAspect="1"/>
          </p:cNvPicPr>
          <p:nvPr/>
        </p:nvPicPr>
        <p:blipFill>
          <a:blip r:embed="rId2"/>
          <a:stretch>
            <a:fillRect/>
          </a:stretch>
        </p:blipFill>
        <p:spPr>
          <a:xfrm>
            <a:off x="985589" y="1602798"/>
            <a:ext cx="3760642" cy="3760642"/>
          </a:xfrm>
          <a:prstGeom prst="rect">
            <a:avLst/>
          </a:prstGeom>
        </p:spPr>
      </p:pic>
      <p:pic>
        <p:nvPicPr>
          <p:cNvPr id="6" name="Picture 5">
            <a:extLst>
              <a:ext uri="{FF2B5EF4-FFF2-40B4-BE49-F238E27FC236}">
                <a16:creationId xmlns:a16="http://schemas.microsoft.com/office/drawing/2014/main" id="{AEC2C49F-EADC-9C97-741F-6B397E317948}"/>
              </a:ext>
            </a:extLst>
          </p:cNvPr>
          <p:cNvPicPr>
            <a:picLocks noChangeAspect="1"/>
          </p:cNvPicPr>
          <p:nvPr/>
        </p:nvPicPr>
        <p:blipFill>
          <a:blip r:embed="rId3"/>
          <a:stretch>
            <a:fillRect/>
          </a:stretch>
        </p:blipFill>
        <p:spPr>
          <a:xfrm>
            <a:off x="5249309" y="1516217"/>
            <a:ext cx="6753407" cy="4288837"/>
          </a:xfrm>
          <a:prstGeom prst="rect">
            <a:avLst/>
          </a:prstGeom>
        </p:spPr>
      </p:pic>
    </p:spTree>
    <p:extLst>
      <p:ext uri="{BB962C8B-B14F-4D97-AF65-F5344CB8AC3E}">
        <p14:creationId xmlns:p14="http://schemas.microsoft.com/office/powerpoint/2010/main" val="3053567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4BF7-18A7-C3FC-C31A-76D6C0F0A6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B152E6-0100-C538-BC1A-FC50F4DCFE6E}"/>
              </a:ext>
            </a:extLst>
          </p:cNvPr>
          <p:cNvPicPr>
            <a:picLocks noChangeAspect="1"/>
          </p:cNvPicPr>
          <p:nvPr/>
        </p:nvPicPr>
        <p:blipFill>
          <a:blip r:embed="rId2"/>
          <a:stretch>
            <a:fillRect/>
          </a:stretch>
        </p:blipFill>
        <p:spPr>
          <a:xfrm>
            <a:off x="456466" y="1794113"/>
            <a:ext cx="7968333" cy="4966905"/>
          </a:xfrm>
          <a:prstGeom prst="rect">
            <a:avLst/>
          </a:prstGeom>
        </p:spPr>
      </p:pic>
      <p:pic>
        <p:nvPicPr>
          <p:cNvPr id="2" name="Picture 1" descr="A tree with gold text on it&#10;&#10;AI-generated content may be incorrect.">
            <a:extLst>
              <a:ext uri="{FF2B5EF4-FFF2-40B4-BE49-F238E27FC236}">
                <a16:creationId xmlns:a16="http://schemas.microsoft.com/office/drawing/2014/main" id="{BF795361-A7B1-6C82-A1FF-F206AFF6BFD7}"/>
              </a:ext>
            </a:extLst>
          </p:cNvPr>
          <p:cNvPicPr>
            <a:picLocks noChangeAspect="1"/>
          </p:cNvPicPr>
          <p:nvPr/>
        </p:nvPicPr>
        <p:blipFill>
          <a:blip r:embed="rId3"/>
          <a:stretch>
            <a:fillRect/>
          </a:stretch>
        </p:blipFill>
        <p:spPr>
          <a:xfrm>
            <a:off x="7751368" y="1467717"/>
            <a:ext cx="3760642" cy="3760642"/>
          </a:xfrm>
          <a:prstGeom prst="rect">
            <a:avLst/>
          </a:prstGeom>
        </p:spPr>
      </p:pic>
    </p:spTree>
    <p:extLst>
      <p:ext uri="{BB962C8B-B14F-4D97-AF65-F5344CB8AC3E}">
        <p14:creationId xmlns:p14="http://schemas.microsoft.com/office/powerpoint/2010/main" val="3297735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FAA0D-F9E5-0D1F-6620-D567A0591F96}"/>
            </a:ext>
          </a:extLst>
        </p:cNvPr>
        <p:cNvGrpSpPr/>
        <p:nvPr/>
      </p:nvGrpSpPr>
      <p:grpSpPr>
        <a:xfrm>
          <a:off x="0" y="0"/>
          <a:ext cx="0" cy="0"/>
          <a:chOff x="0" y="0"/>
          <a:chExt cx="0" cy="0"/>
        </a:xfrm>
      </p:grpSpPr>
      <p:pic>
        <p:nvPicPr>
          <p:cNvPr id="3" name="Picture 2" descr="A tree with gold text on it&#10;&#10;AI-generated content may be incorrect.">
            <a:extLst>
              <a:ext uri="{FF2B5EF4-FFF2-40B4-BE49-F238E27FC236}">
                <a16:creationId xmlns:a16="http://schemas.microsoft.com/office/drawing/2014/main" id="{BCDE677A-7060-7AF8-58BD-A638498CB34F}"/>
              </a:ext>
            </a:extLst>
          </p:cNvPr>
          <p:cNvPicPr>
            <a:picLocks noChangeAspect="1"/>
          </p:cNvPicPr>
          <p:nvPr/>
        </p:nvPicPr>
        <p:blipFill>
          <a:blip r:embed="rId2"/>
          <a:stretch>
            <a:fillRect/>
          </a:stretch>
        </p:blipFill>
        <p:spPr>
          <a:xfrm>
            <a:off x="4679371" y="-55418"/>
            <a:ext cx="2833255" cy="2833255"/>
          </a:xfrm>
          <a:prstGeom prst="rect">
            <a:avLst/>
          </a:prstGeom>
        </p:spPr>
      </p:pic>
      <p:pic>
        <p:nvPicPr>
          <p:cNvPr id="6" name="Picture 5">
            <a:extLst>
              <a:ext uri="{FF2B5EF4-FFF2-40B4-BE49-F238E27FC236}">
                <a16:creationId xmlns:a16="http://schemas.microsoft.com/office/drawing/2014/main" id="{7D4C1297-1944-56A3-7493-81A60AE8AE9C}"/>
              </a:ext>
            </a:extLst>
          </p:cNvPr>
          <p:cNvPicPr>
            <a:picLocks noChangeAspect="1"/>
          </p:cNvPicPr>
          <p:nvPr/>
        </p:nvPicPr>
        <p:blipFill>
          <a:blip r:embed="rId3"/>
          <a:stretch>
            <a:fillRect/>
          </a:stretch>
        </p:blipFill>
        <p:spPr>
          <a:xfrm>
            <a:off x="-14651" y="3268647"/>
            <a:ext cx="12221301" cy="3049026"/>
          </a:xfrm>
          <a:prstGeom prst="rect">
            <a:avLst/>
          </a:prstGeom>
        </p:spPr>
      </p:pic>
    </p:spTree>
    <p:extLst>
      <p:ext uri="{BB962C8B-B14F-4D97-AF65-F5344CB8AC3E}">
        <p14:creationId xmlns:p14="http://schemas.microsoft.com/office/powerpoint/2010/main" val="2999370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A7EA6-B780-765B-826B-1D697853EF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D69133-3AD2-B31A-039C-6B2C47DF7793}"/>
              </a:ext>
            </a:extLst>
          </p:cNvPr>
          <p:cNvSpPr txBox="1"/>
          <p:nvPr/>
        </p:nvSpPr>
        <p:spPr>
          <a:xfrm>
            <a:off x="749300" y="2583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4" name="object 4">
            <a:extLst>
              <a:ext uri="{FF2B5EF4-FFF2-40B4-BE49-F238E27FC236}">
                <a16:creationId xmlns:a16="http://schemas.microsoft.com/office/drawing/2014/main" id="{CDD96161-D664-AAEC-B715-6ADA29AECD17}"/>
              </a:ext>
            </a:extLst>
          </p:cNvPr>
          <p:cNvSpPr txBox="1"/>
          <p:nvPr/>
        </p:nvSpPr>
        <p:spPr>
          <a:xfrm>
            <a:off x="749300" y="3345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a:extLst>
              <a:ext uri="{FF2B5EF4-FFF2-40B4-BE49-F238E27FC236}">
                <a16:creationId xmlns:a16="http://schemas.microsoft.com/office/drawing/2014/main" id="{FA701910-C397-FFD9-2A7F-1C5A531A7FF1}"/>
              </a:ext>
            </a:extLst>
          </p:cNvPr>
          <p:cNvSpPr txBox="1"/>
          <p:nvPr/>
        </p:nvSpPr>
        <p:spPr>
          <a:xfrm>
            <a:off x="819467" y="2033154"/>
            <a:ext cx="9918701" cy="3379771"/>
          </a:xfrm>
          <a:prstGeom prst="rect">
            <a:avLst/>
          </a:prstGeom>
        </p:spPr>
        <p:txBody>
          <a:bodyPr vert="horz" wrap="square" lIns="0" tIns="17145" rIns="0" bIns="0" rtlCol="0">
            <a:spAutoFit/>
          </a:bodyPr>
          <a:lstStyle/>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As a personal counselor, I am available to meet with you to help you process difficult to process life circumstances.</a:t>
            </a:r>
          </a:p>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Feel free to come to my office, or to email me if you desire to meet with me one on one. </a:t>
            </a:r>
          </a:p>
          <a:p>
            <a:pPr marL="469900" marR="0" lvl="0" indent="-457200" algn="l" defTabSz="914400" rtl="0" eaLnBrk="1" fontAlgn="auto" latinLnBrk="0" hangingPunct="1">
              <a:lnSpc>
                <a:spcPct val="100000"/>
              </a:lnSpc>
              <a:spcBef>
                <a:spcPts val="114"/>
              </a:spcBef>
              <a:spcAft>
                <a:spcPts val="0"/>
              </a:spcAft>
              <a:buClrTx/>
              <a:buSzTx/>
              <a:buFont typeface="Arial" panose="020B0604020202020204" pitchFamily="34" charset="0"/>
              <a:buChar char="•"/>
              <a:tabLst>
                <a:tab pos="1314450" algn="l"/>
              </a:tabLst>
              <a:defRPr/>
            </a:pPr>
            <a:r>
              <a:rPr kumimoji="0" lang="en-US" sz="3200" b="0" i="0" u="none" strike="noStrike" kern="0" cap="none" spc="-45" normalizeH="0" baseline="0" noProof="0" dirty="0">
                <a:ln>
                  <a:noFill/>
                </a:ln>
                <a:solidFill>
                  <a:srgbClr val="333333"/>
                </a:solidFill>
                <a:effectLst/>
                <a:uLnTx/>
                <a:uFillTx/>
                <a:latin typeface="Calibri"/>
                <a:ea typeface="+mn-ea"/>
                <a:cs typeface="Open Sans Semibold"/>
              </a:rPr>
              <a:t>Mr. Eggman: AEggman@bishopdiego.org.</a:t>
            </a:r>
          </a:p>
          <a:p>
            <a:pPr marL="12700" marR="0" lvl="0" indent="0" algn="l" defTabSz="914400" rtl="0" eaLnBrk="1" fontAlgn="auto" latinLnBrk="0" hangingPunct="1">
              <a:lnSpc>
                <a:spcPct val="100000"/>
              </a:lnSpc>
              <a:spcBef>
                <a:spcPts val="114"/>
              </a:spcBef>
              <a:spcAft>
                <a:spcPts val="0"/>
              </a:spcAft>
              <a:buClrTx/>
              <a:buSzTx/>
              <a:buFontTx/>
              <a:buNone/>
              <a:tabLst>
                <a:tab pos="1289050" algn="l"/>
              </a:tabLst>
              <a:defRPr/>
            </a:pPr>
            <a:endParaRPr kumimoji="0" lang="en-US" sz="2800" b="0" i="0" u="none" strike="noStrike" kern="0" cap="none" spc="-229" normalizeH="0" baseline="0" noProof="0" dirty="0">
              <a:ln>
                <a:noFill/>
              </a:ln>
              <a:solidFill>
                <a:srgbClr val="333333"/>
              </a:solidFill>
              <a:effectLst/>
              <a:uLnTx/>
              <a:uFillTx/>
              <a:latin typeface="Calibri"/>
              <a:ea typeface="+mn-ea"/>
              <a:cs typeface="Open Sans Semibold"/>
            </a:endParaRPr>
          </a:p>
          <a:p>
            <a:pPr marL="12700" marR="0" lvl="0" indent="0" algn="l" defTabSz="914400" rtl="0" eaLnBrk="1" fontAlgn="auto" latinLnBrk="0" hangingPunct="1">
              <a:lnSpc>
                <a:spcPct val="100000"/>
              </a:lnSpc>
              <a:spcBef>
                <a:spcPts val="114"/>
              </a:spcBef>
              <a:spcAft>
                <a:spcPts val="0"/>
              </a:spcAft>
              <a:buClrTx/>
              <a:buSzTx/>
              <a:buFontTx/>
              <a:buNone/>
              <a:tabLst>
                <a:tab pos="1289050" algn="l"/>
              </a:tabLst>
              <a:defRPr/>
            </a:pPr>
            <a:endParaRPr kumimoji="0" lang="en-US" sz="2800" b="0" i="0" u="none" strike="noStrike" kern="0" cap="none" spc="0" normalizeH="0" baseline="0" noProof="0" dirty="0">
              <a:ln>
                <a:noFill/>
              </a:ln>
              <a:solidFill>
                <a:sysClr val="windowText" lastClr="000000"/>
              </a:solidFill>
              <a:effectLst/>
              <a:uLnTx/>
              <a:uFillTx/>
              <a:latin typeface="Calibri"/>
              <a:ea typeface="+mn-ea"/>
              <a:cs typeface="Open Sans"/>
            </a:endParaRPr>
          </a:p>
        </p:txBody>
      </p:sp>
      <p:sp>
        <p:nvSpPr>
          <p:cNvPr id="6" name="object 6">
            <a:extLst>
              <a:ext uri="{FF2B5EF4-FFF2-40B4-BE49-F238E27FC236}">
                <a16:creationId xmlns:a16="http://schemas.microsoft.com/office/drawing/2014/main" id="{93184F9E-78EB-C105-49AC-6347131AD3EC}"/>
              </a:ext>
            </a:extLst>
          </p:cNvPr>
          <p:cNvSpPr txBox="1"/>
          <p:nvPr/>
        </p:nvSpPr>
        <p:spPr>
          <a:xfrm>
            <a:off x="749300" y="4097983"/>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object 8">
            <a:extLst>
              <a:ext uri="{FF2B5EF4-FFF2-40B4-BE49-F238E27FC236}">
                <a16:creationId xmlns:a16="http://schemas.microsoft.com/office/drawing/2014/main" id="{BACB2B55-CA95-D3AA-AB44-EE08974DA79C}"/>
              </a:ext>
            </a:extLst>
          </p:cNvPr>
          <p:cNvSpPr txBox="1"/>
          <p:nvPr/>
        </p:nvSpPr>
        <p:spPr>
          <a:xfrm>
            <a:off x="749300" y="485045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pic>
        <p:nvPicPr>
          <p:cNvPr id="10" name="object 10">
            <a:extLst>
              <a:ext uri="{FF2B5EF4-FFF2-40B4-BE49-F238E27FC236}">
                <a16:creationId xmlns:a16="http://schemas.microsoft.com/office/drawing/2014/main" id="{DE03886C-EEFF-8B79-F494-8AEF9FCE3337}"/>
              </a:ext>
            </a:extLst>
          </p:cNvPr>
          <p:cNvPicPr/>
          <p:nvPr/>
        </p:nvPicPr>
        <p:blipFill>
          <a:blip r:embed="rId2" cstate="print"/>
          <a:stretch>
            <a:fillRect/>
          </a:stretch>
        </p:blipFill>
        <p:spPr>
          <a:xfrm>
            <a:off x="10572750" y="286545"/>
            <a:ext cx="1333499" cy="1333499"/>
          </a:xfrm>
          <a:prstGeom prst="rect">
            <a:avLst/>
          </a:prstGeom>
        </p:spPr>
      </p:pic>
      <p:grpSp>
        <p:nvGrpSpPr>
          <p:cNvPr id="11" name="object 11">
            <a:extLst>
              <a:ext uri="{FF2B5EF4-FFF2-40B4-BE49-F238E27FC236}">
                <a16:creationId xmlns:a16="http://schemas.microsoft.com/office/drawing/2014/main" id="{45AD0497-9E67-26DC-A0E2-7BBA9CA29726}"/>
              </a:ext>
            </a:extLst>
          </p:cNvPr>
          <p:cNvGrpSpPr/>
          <p:nvPr/>
        </p:nvGrpSpPr>
        <p:grpSpPr>
          <a:xfrm>
            <a:off x="761999" y="1810543"/>
            <a:ext cx="10668000" cy="19050"/>
            <a:chOff x="761999" y="1809749"/>
            <a:chExt cx="10668000" cy="19050"/>
          </a:xfrm>
        </p:grpSpPr>
        <p:sp>
          <p:nvSpPr>
            <p:cNvPr id="12" name="object 12">
              <a:extLst>
                <a:ext uri="{FF2B5EF4-FFF2-40B4-BE49-F238E27FC236}">
                  <a16:creationId xmlns:a16="http://schemas.microsoft.com/office/drawing/2014/main" id="{8C5B207D-DCE8-C7AE-EF62-CA698133B8E0}"/>
                </a:ext>
              </a:extLst>
            </p:cNvPr>
            <p:cNvSpPr/>
            <p:nvPr/>
          </p:nvSpPr>
          <p:spPr>
            <a:xfrm>
              <a:off x="761999" y="1809749"/>
              <a:ext cx="10668000" cy="19050"/>
            </a:xfrm>
            <a:custGeom>
              <a:avLst/>
              <a:gdLst/>
              <a:ahLst/>
              <a:cxnLst/>
              <a:rect l="l" t="t" r="r" b="b"/>
              <a:pathLst>
                <a:path w="10668000" h="19050">
                  <a:moveTo>
                    <a:pt x="10667999" y="19049"/>
                  </a:moveTo>
                  <a:lnTo>
                    <a:pt x="0" y="19049"/>
                  </a:lnTo>
                  <a:lnTo>
                    <a:pt x="0" y="0"/>
                  </a:lnTo>
                  <a:lnTo>
                    <a:pt x="10667999" y="0"/>
                  </a:lnTo>
                  <a:lnTo>
                    <a:pt x="10667999" y="19049"/>
                  </a:lnTo>
                  <a:close/>
                </a:path>
              </a:pathLst>
            </a:custGeom>
            <a:solidFill>
              <a:srgbClr val="9A21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a:extLst>
                <a:ext uri="{FF2B5EF4-FFF2-40B4-BE49-F238E27FC236}">
                  <a16:creationId xmlns:a16="http://schemas.microsoft.com/office/drawing/2014/main" id="{039882C3-4761-503D-E375-914C306A2A4B}"/>
                </a:ext>
              </a:extLst>
            </p:cNvPr>
            <p:cNvSpPr/>
            <p:nvPr/>
          </p:nvSpPr>
          <p:spPr>
            <a:xfrm>
              <a:off x="3809999" y="1813775"/>
              <a:ext cx="4572000" cy="11430"/>
            </a:xfrm>
            <a:custGeom>
              <a:avLst/>
              <a:gdLst/>
              <a:ahLst/>
              <a:cxnLst/>
              <a:rect l="l" t="t" r="r" b="b"/>
              <a:pathLst>
                <a:path w="4572000" h="11430">
                  <a:moveTo>
                    <a:pt x="0" y="5499"/>
                  </a:moveTo>
                  <a:lnTo>
                    <a:pt x="75660" y="6685"/>
                  </a:lnTo>
                  <a:lnTo>
                    <a:pt x="150342" y="7710"/>
                  </a:lnTo>
                  <a:lnTo>
                    <a:pt x="224197" y="8581"/>
                  </a:lnTo>
                  <a:lnTo>
                    <a:pt x="297374" y="9304"/>
                  </a:lnTo>
                  <a:lnTo>
                    <a:pt x="370024" y="9889"/>
                  </a:lnTo>
                  <a:lnTo>
                    <a:pt x="442298" y="10342"/>
                  </a:lnTo>
                  <a:lnTo>
                    <a:pt x="514346" y="10670"/>
                  </a:lnTo>
                  <a:lnTo>
                    <a:pt x="586319" y="10882"/>
                  </a:lnTo>
                  <a:lnTo>
                    <a:pt x="658367" y="10985"/>
                  </a:lnTo>
                  <a:lnTo>
                    <a:pt x="694467" y="10998"/>
                  </a:lnTo>
                  <a:lnTo>
                    <a:pt x="730641" y="10986"/>
                  </a:lnTo>
                  <a:lnTo>
                    <a:pt x="803292" y="10894"/>
                  </a:lnTo>
                  <a:lnTo>
                    <a:pt x="876469" y="10714"/>
                  </a:lnTo>
                  <a:lnTo>
                    <a:pt x="950323" y="10456"/>
                  </a:lnTo>
                  <a:lnTo>
                    <a:pt x="1025005" y="10126"/>
                  </a:lnTo>
                  <a:lnTo>
                    <a:pt x="1100666" y="9732"/>
                  </a:lnTo>
                  <a:lnTo>
                    <a:pt x="1138910" y="9514"/>
                  </a:lnTo>
                  <a:lnTo>
                    <a:pt x="1177456" y="9282"/>
                  </a:lnTo>
                  <a:lnTo>
                    <a:pt x="1216321" y="9038"/>
                  </a:lnTo>
                  <a:lnTo>
                    <a:pt x="1255525" y="8783"/>
                  </a:lnTo>
                  <a:lnTo>
                    <a:pt x="1295086" y="8517"/>
                  </a:lnTo>
                  <a:lnTo>
                    <a:pt x="1335023" y="8242"/>
                  </a:lnTo>
                  <a:lnTo>
                    <a:pt x="1375356" y="7958"/>
                  </a:lnTo>
                  <a:lnTo>
                    <a:pt x="1416103" y="7667"/>
                  </a:lnTo>
                  <a:lnTo>
                    <a:pt x="1457282" y="7370"/>
                  </a:lnTo>
                  <a:lnTo>
                    <a:pt x="1498913" y="7067"/>
                  </a:lnTo>
                  <a:lnTo>
                    <a:pt x="1541014" y="6759"/>
                  </a:lnTo>
                  <a:lnTo>
                    <a:pt x="1583605" y="6447"/>
                  </a:lnTo>
                  <a:lnTo>
                    <a:pt x="1626703" y="6133"/>
                  </a:lnTo>
                  <a:lnTo>
                    <a:pt x="1670328" y="5816"/>
                  </a:lnTo>
                  <a:lnTo>
                    <a:pt x="1714499" y="5499"/>
                  </a:lnTo>
                  <a:lnTo>
                    <a:pt x="1759235" y="5181"/>
                  </a:lnTo>
                  <a:lnTo>
                    <a:pt x="1804553" y="4865"/>
                  </a:lnTo>
                  <a:lnTo>
                    <a:pt x="1850474" y="4550"/>
                  </a:lnTo>
                  <a:lnTo>
                    <a:pt x="1897016" y="4239"/>
                  </a:lnTo>
                  <a:lnTo>
                    <a:pt x="1944197" y="3931"/>
                  </a:lnTo>
                  <a:lnTo>
                    <a:pt x="1992037" y="3628"/>
                  </a:lnTo>
                  <a:lnTo>
                    <a:pt x="2040554" y="3330"/>
                  </a:lnTo>
                  <a:lnTo>
                    <a:pt x="2089767" y="3039"/>
                  </a:lnTo>
                  <a:lnTo>
                    <a:pt x="2139695" y="2756"/>
                  </a:lnTo>
                  <a:lnTo>
                    <a:pt x="2190357" y="2481"/>
                  </a:lnTo>
                  <a:lnTo>
                    <a:pt x="2241772" y="2215"/>
                  </a:lnTo>
                  <a:lnTo>
                    <a:pt x="2293958" y="1960"/>
                  </a:lnTo>
                  <a:lnTo>
                    <a:pt x="2346934" y="1716"/>
                  </a:lnTo>
                  <a:lnTo>
                    <a:pt x="2400720" y="1484"/>
                  </a:lnTo>
                  <a:lnTo>
                    <a:pt x="2455333" y="1265"/>
                  </a:lnTo>
                  <a:lnTo>
                    <a:pt x="2510792" y="1061"/>
                  </a:lnTo>
                  <a:lnTo>
                    <a:pt x="2567118" y="872"/>
                  </a:lnTo>
                  <a:lnTo>
                    <a:pt x="2624327" y="698"/>
                  </a:lnTo>
                  <a:lnTo>
                    <a:pt x="2682440" y="542"/>
                  </a:lnTo>
                  <a:lnTo>
                    <a:pt x="2741475" y="403"/>
                  </a:lnTo>
                  <a:lnTo>
                    <a:pt x="2801450" y="283"/>
                  </a:lnTo>
                  <a:lnTo>
                    <a:pt x="2862385" y="183"/>
                  </a:lnTo>
                  <a:lnTo>
                    <a:pt x="2924298" y="104"/>
                  </a:lnTo>
                  <a:lnTo>
                    <a:pt x="2987209" y="46"/>
                  </a:lnTo>
                  <a:lnTo>
                    <a:pt x="3051135" y="11"/>
                  </a:lnTo>
                  <a:lnTo>
                    <a:pt x="3116096" y="0"/>
                  </a:lnTo>
                  <a:lnTo>
                    <a:pt x="3182111" y="12"/>
                  </a:lnTo>
                  <a:lnTo>
                    <a:pt x="3249199" y="51"/>
                  </a:lnTo>
                  <a:lnTo>
                    <a:pt x="3317377" y="115"/>
                  </a:lnTo>
                  <a:lnTo>
                    <a:pt x="3386666" y="207"/>
                  </a:lnTo>
                  <a:lnTo>
                    <a:pt x="3457084" y="327"/>
                  </a:lnTo>
                  <a:lnTo>
                    <a:pt x="3528649" y="476"/>
                  </a:lnTo>
                  <a:lnTo>
                    <a:pt x="3601381" y="656"/>
                  </a:lnTo>
                  <a:lnTo>
                    <a:pt x="3675298" y="866"/>
                  </a:lnTo>
                  <a:lnTo>
                    <a:pt x="3750419" y="1109"/>
                  </a:lnTo>
                  <a:lnTo>
                    <a:pt x="3826763" y="1384"/>
                  </a:lnTo>
                  <a:lnTo>
                    <a:pt x="3904349" y="1693"/>
                  </a:lnTo>
                  <a:lnTo>
                    <a:pt x="3983196" y="2037"/>
                  </a:lnTo>
                  <a:lnTo>
                    <a:pt x="4063322" y="2417"/>
                  </a:lnTo>
                  <a:lnTo>
                    <a:pt x="4144746" y="2833"/>
                  </a:lnTo>
                  <a:lnTo>
                    <a:pt x="4227487" y="3287"/>
                  </a:lnTo>
                  <a:lnTo>
                    <a:pt x="4311565" y="3780"/>
                  </a:lnTo>
                  <a:lnTo>
                    <a:pt x="4396996" y="4312"/>
                  </a:lnTo>
                  <a:lnTo>
                    <a:pt x="4483802" y="4885"/>
                  </a:lnTo>
                  <a:lnTo>
                    <a:pt x="4571999" y="5499"/>
                  </a:lnTo>
                </a:path>
              </a:pathLst>
            </a:custGeom>
            <a:ln w="7619">
              <a:solidFill>
                <a:srgbClr val="9A214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 name="object 14">
            <a:extLst>
              <a:ext uri="{FF2B5EF4-FFF2-40B4-BE49-F238E27FC236}">
                <a16:creationId xmlns:a16="http://schemas.microsoft.com/office/drawing/2014/main" id="{AFBF283B-DB93-6C5B-0371-E29A43033211}"/>
              </a:ext>
            </a:extLst>
          </p:cNvPr>
          <p:cNvSpPr txBox="1">
            <a:spLocks noGrp="1"/>
          </p:cNvSpPr>
          <p:nvPr>
            <p:ph type="title"/>
          </p:nvPr>
        </p:nvSpPr>
        <p:spPr>
          <a:xfrm>
            <a:off x="749300" y="1056628"/>
            <a:ext cx="9333896" cy="670505"/>
          </a:xfrm>
          <a:prstGeom prst="rect">
            <a:avLst/>
          </a:prstGeom>
        </p:spPr>
        <p:txBody>
          <a:bodyPr vert="horz" wrap="square" lIns="0" tIns="115570" rIns="0" bIns="0" rtlCol="0">
            <a:spAutoFit/>
          </a:bodyPr>
          <a:lstStyle/>
          <a:p>
            <a:pPr marL="12700" marR="5080">
              <a:lnSpc>
                <a:spcPts val="4130"/>
              </a:lnSpc>
              <a:spcBef>
                <a:spcPts val="910"/>
              </a:spcBef>
            </a:pPr>
            <a:r>
              <a:rPr lang="en-US" sz="4400" dirty="0">
                <a:latin typeface="Sylfaen" panose="010A0502050306030303" pitchFamily="18" charset="0"/>
              </a:rPr>
              <a:t>What is available for Bishop Students?</a:t>
            </a:r>
            <a:endParaRPr sz="4100" dirty="0">
              <a:latin typeface="Sylfaen" panose="010A0502050306030303" pitchFamily="18" charset="0"/>
            </a:endParaRPr>
          </a:p>
        </p:txBody>
      </p:sp>
      <p:sp>
        <p:nvSpPr>
          <p:cNvPr id="15" name="object 15">
            <a:extLst>
              <a:ext uri="{FF2B5EF4-FFF2-40B4-BE49-F238E27FC236}">
                <a16:creationId xmlns:a16="http://schemas.microsoft.com/office/drawing/2014/main" id="{41FCBCFB-FAB7-9EFC-CB76-F0FD079C2324}"/>
              </a:ext>
            </a:extLst>
          </p:cNvPr>
          <p:cNvSpPr txBox="1">
            <a:spLocks noGrp="1"/>
          </p:cNvSpPr>
          <p:nvPr>
            <p:ph type="ftr" sz="quarter" idx="5"/>
          </p:nvPr>
        </p:nvSpPr>
        <p:spPr>
          <a:xfrm>
            <a:off x="10840032" y="6398724"/>
            <a:ext cx="1193800" cy="243712"/>
          </a:xfrm>
          <a:prstGeom prst="rect">
            <a:avLst/>
          </a:prstGeom>
        </p:spPr>
        <p:txBody>
          <a:bodyPr vert="horz" wrap="square" lIns="0" tIns="0" rIns="0" bIns="0" rtlCol="0">
            <a:spAutoFit/>
          </a:bodyPr>
          <a:lstStyle>
            <a:defPPr>
              <a:defRPr lang="en-US"/>
            </a:defPPr>
            <a:lvl1pPr marL="0" algn="l" defTabSz="914400" rtl="0" eaLnBrk="1" latinLnBrk="0" hangingPunct="1">
              <a:defRPr sz="1300" b="1" i="0" kern="1200">
                <a:solidFill>
                  <a:srgbClr val="9A2140"/>
                </a:solidFill>
                <a:latin typeface="Merriweather"/>
                <a:ea typeface="+mn-ea"/>
                <a:cs typeface="Merriweathe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kumimoji="0" sz="650" b="1" i="0" u="none" strike="noStrike" kern="0" cap="none" spc="0" normalizeH="0" baseline="0" noProof="0" dirty="0">
              <a:ln>
                <a:noFill/>
              </a:ln>
              <a:solidFill>
                <a:srgbClr val="9A2140"/>
              </a:solidFill>
              <a:effectLst/>
              <a:uLnTx/>
              <a:uFillTx/>
              <a:latin typeface="Noto Kufi Arabic"/>
              <a:ea typeface="+mn-ea"/>
              <a:cs typeface="Noto Kufi Arabic"/>
            </a:endParaRPr>
          </a:p>
        </p:txBody>
      </p:sp>
    </p:spTree>
    <p:extLst>
      <p:ext uri="{BB962C8B-B14F-4D97-AF65-F5344CB8AC3E}">
        <p14:creationId xmlns:p14="http://schemas.microsoft.com/office/powerpoint/2010/main" val="463303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571A-2804-30A0-D09D-8131EBF76184}"/>
              </a:ext>
            </a:extLst>
          </p:cNvPr>
          <p:cNvSpPr>
            <a:spLocks noGrp="1"/>
          </p:cNvSpPr>
          <p:nvPr>
            <p:ph type="title"/>
          </p:nvPr>
        </p:nvSpPr>
        <p:spPr>
          <a:xfrm>
            <a:off x="2735982" y="2787798"/>
            <a:ext cx="6954027" cy="1698682"/>
          </a:xfrm>
        </p:spPr>
        <p:txBody>
          <a:bodyPr wrap="square" lIns="0" tIns="0" rIns="0" bIns="0">
            <a:normAutofit/>
          </a:bodyPr>
          <a:lstStyle/>
          <a:p>
            <a:r>
              <a:rPr lang="en-US" sz="8800" b="1" i="0" dirty="0">
                <a:latin typeface="Tahoma"/>
                <a:ea typeface="+mj-ea"/>
                <a:cs typeface="Tahoma"/>
              </a:rPr>
              <a:t>Questions?</a:t>
            </a:r>
          </a:p>
        </p:txBody>
      </p:sp>
      <p:pic>
        <p:nvPicPr>
          <p:cNvPr id="7" name="object 10">
            <a:extLst>
              <a:ext uri="{FF2B5EF4-FFF2-40B4-BE49-F238E27FC236}">
                <a16:creationId xmlns:a16="http://schemas.microsoft.com/office/drawing/2014/main" id="{72D8CEB0-1A60-A73F-C83B-3E9598B27200}"/>
              </a:ext>
            </a:extLst>
          </p:cNvPr>
          <p:cNvPicPr/>
          <p:nvPr/>
        </p:nvPicPr>
        <p:blipFill>
          <a:blip r:embed="rId2"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386861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8BA3-A7EB-5D8F-92D3-7B25698ABBF6}"/>
              </a:ext>
            </a:extLst>
          </p:cNvPr>
          <p:cNvSpPr>
            <a:spLocks noGrp="1"/>
          </p:cNvSpPr>
          <p:nvPr>
            <p:ph type="title"/>
          </p:nvPr>
        </p:nvSpPr>
        <p:spPr>
          <a:xfrm>
            <a:off x="381000" y="381000"/>
            <a:ext cx="11430000" cy="1325563"/>
          </a:xfrm>
        </p:spPr>
        <p:txBody>
          <a:bodyPr anchor="ctr">
            <a:normAutofit/>
          </a:bodyPr>
          <a:lstStyle/>
          <a:p>
            <a:r>
              <a:rPr lang="en-US" dirty="0"/>
              <a:t>Personality Selection Activity</a:t>
            </a:r>
          </a:p>
        </p:txBody>
      </p:sp>
      <p:sp>
        <p:nvSpPr>
          <p:cNvPr id="5" name="Slide Number Placeholder 4">
            <a:extLst>
              <a:ext uri="{FF2B5EF4-FFF2-40B4-BE49-F238E27FC236}">
                <a16:creationId xmlns:a16="http://schemas.microsoft.com/office/drawing/2014/main" id="{60DDFDDC-3CE6-AF09-6A7A-85F72050BC80}"/>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7" name="Content Placeholder 2">
            <a:extLst>
              <a:ext uri="{FF2B5EF4-FFF2-40B4-BE49-F238E27FC236}">
                <a16:creationId xmlns:a16="http://schemas.microsoft.com/office/drawing/2014/main" id="{B7A128CF-8AC3-90DA-6690-A77ABAC8227B}"/>
              </a:ext>
            </a:extLst>
          </p:cNvPr>
          <p:cNvGraphicFramePr>
            <a:graphicFrameLocks noGrp="1"/>
          </p:cNvGraphicFramePr>
          <p:nvPr>
            <p:ph sz="quarter" idx="12"/>
            <p:extLst>
              <p:ext uri="{D42A27DB-BD31-4B8C-83A1-F6EECF244321}">
                <p14:modId xmlns:p14="http://schemas.microsoft.com/office/powerpoint/2010/main" val="1911081500"/>
              </p:ext>
            </p:extLst>
          </p:nvPr>
        </p:nvGraphicFramePr>
        <p:xfrm>
          <a:off x="975360" y="2615184"/>
          <a:ext cx="10241280" cy="3319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0179693"/>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9302A"/>
      </a:dk2>
      <a:lt2>
        <a:srgbClr val="E5DEDB"/>
      </a:lt2>
      <a:accent1>
        <a:srgbClr val="902326"/>
      </a:accent1>
      <a:accent2>
        <a:srgbClr val="00A5AB"/>
      </a:accent2>
      <a:accent3>
        <a:srgbClr val="09963B"/>
      </a:accent3>
      <a:accent4>
        <a:srgbClr val="902326"/>
      </a:accent4>
      <a:accent5>
        <a:srgbClr val="9C6A6A"/>
      </a:accent5>
      <a:accent6>
        <a:srgbClr val="824F8C"/>
      </a:accent6>
      <a:hlink>
        <a:srgbClr val="2998E3"/>
      </a:hlink>
      <a:folHlink>
        <a:srgbClr val="7F723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1_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4.xml><?xml version="1.0" encoding="utf-8"?>
<a:theme xmlns:a="http://schemas.openxmlformats.org/drawingml/2006/main" name="2_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6626</TotalTime>
  <Words>616</Words>
  <Application>Microsoft Office PowerPoint</Application>
  <PresentationFormat>Widescreen</PresentationFormat>
  <Paragraphs>52</Paragraphs>
  <Slides>89</Slides>
  <Notes>7</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89</vt:i4>
      </vt:variant>
    </vt:vector>
  </HeadingPairs>
  <TitlesOfParts>
    <vt:vector size="112" baseType="lpstr">
      <vt:lpstr>Baskerville</vt:lpstr>
      <vt:lpstr>Gill Sans Light</vt:lpstr>
      <vt:lpstr>Noto Kufi Arabic</vt:lpstr>
      <vt:lpstr>Aptos</vt:lpstr>
      <vt:lpstr>Aptos Display</vt:lpstr>
      <vt:lpstr>Arial</vt:lpstr>
      <vt:lpstr>Baskerville Old Face</vt:lpstr>
      <vt:lpstr>Biome Light</vt:lpstr>
      <vt:lpstr>Calibri</vt:lpstr>
      <vt:lpstr>Calibri Light</vt:lpstr>
      <vt:lpstr>Century Gothic</vt:lpstr>
      <vt:lpstr>Gill Sans Nova</vt:lpstr>
      <vt:lpstr>Gill Sans Nova Light</vt:lpstr>
      <vt:lpstr>Merriweather</vt:lpstr>
      <vt:lpstr>Sylfaen</vt:lpstr>
      <vt:lpstr>Tahoma</vt:lpstr>
      <vt:lpstr>Wingdings</vt:lpstr>
      <vt:lpstr>Wingdings 3</vt:lpstr>
      <vt:lpstr>Office Theme</vt:lpstr>
      <vt:lpstr>Wisp</vt:lpstr>
      <vt:lpstr>1_Office Theme</vt:lpstr>
      <vt:lpstr>2_Office Theme</vt:lpstr>
      <vt:lpstr>3_Office Theme</vt:lpstr>
      <vt:lpstr>PowerPoint Presentation</vt:lpstr>
      <vt:lpstr>PowerPoint Presentation</vt:lpstr>
      <vt:lpstr>PowerPoint Presentation</vt:lpstr>
      <vt:lpstr>Gifts of the Father, Gifts of the Son, and Gifts of the Holy Spirit</vt:lpstr>
      <vt:lpstr>PowerPoint Presentation</vt:lpstr>
      <vt:lpstr>Gifts of Father God – Personality-Based Core Motivational Drives</vt:lpstr>
      <vt:lpstr>Romans 12: 3-8 Personality Giftings</vt:lpstr>
      <vt:lpstr>Romans 12: 3-8 Personality Giftings</vt:lpstr>
      <vt:lpstr>Personality Selection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available for Bishop Students?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Eggman</dc:creator>
  <cp:lastModifiedBy>Aaron Eggman</cp:lastModifiedBy>
  <cp:revision>2</cp:revision>
  <dcterms:created xsi:type="dcterms:W3CDTF">2025-06-03T18:16:29Z</dcterms:created>
  <dcterms:modified xsi:type="dcterms:W3CDTF">2025-10-01T22:37:00Z</dcterms:modified>
</cp:coreProperties>
</file>